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handoutMasterIdLst>
    <p:handoutMasterId r:id="rId13"/>
  </p:handoutMasterIdLst>
  <p:sldIdLst>
    <p:sldId id="266" r:id="rId2"/>
    <p:sldId id="272" r:id="rId3"/>
    <p:sldId id="273" r:id="rId4"/>
    <p:sldId id="268" r:id="rId5"/>
    <p:sldId id="276" r:id="rId6"/>
    <p:sldId id="277" r:id="rId7"/>
    <p:sldId id="278" r:id="rId8"/>
    <p:sldId id="270" r:id="rId9"/>
    <p:sldId id="269" r:id="rId10"/>
    <p:sldId id="275"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75" autoAdjust="0"/>
    <p:restoredTop sz="94678" autoAdjust="0"/>
  </p:normalViewPr>
  <p:slideViewPr>
    <p:cSldViewPr snapToGrid="0">
      <p:cViewPr varScale="1">
        <p:scale>
          <a:sx n="62" d="100"/>
          <a:sy n="62" d="100"/>
        </p:scale>
        <p:origin x="1100" y="2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42EE46-280C-4560-C0B2-0625EEA5D1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Quincy CF" pitchFamily="2" charset="77"/>
            </a:endParaRPr>
          </a:p>
        </p:txBody>
      </p:sp>
      <p:sp>
        <p:nvSpPr>
          <p:cNvPr id="4" name="Footer Placeholder 3">
            <a:extLst>
              <a:ext uri="{FF2B5EF4-FFF2-40B4-BE49-F238E27FC236}">
                <a16:creationId xmlns:a16="http://schemas.microsoft.com/office/drawing/2014/main" id="{EC9C4BFB-E27E-46AC-C8DB-ED21A34B68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Quincy CF" pitchFamily="2" charset="77"/>
            </a:endParaRPr>
          </a:p>
        </p:txBody>
      </p:sp>
      <p:sp>
        <p:nvSpPr>
          <p:cNvPr id="5" name="Slide Number Placeholder 4">
            <a:extLst>
              <a:ext uri="{FF2B5EF4-FFF2-40B4-BE49-F238E27FC236}">
                <a16:creationId xmlns:a16="http://schemas.microsoft.com/office/drawing/2014/main" id="{28950D9A-91C6-578A-9A97-9F0AE6AD8B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18D518-DF59-644E-996D-348307753713}" type="slidenum">
              <a:rPr lang="en-US" smtClean="0">
                <a:latin typeface="Quincy CF" pitchFamily="2" charset="77"/>
              </a:rPr>
              <a:t>‹#›</a:t>
            </a:fld>
            <a:endParaRPr lang="en-US" dirty="0">
              <a:latin typeface="Quincy CF" pitchFamily="2" charset="77"/>
            </a:endParaRPr>
          </a:p>
        </p:txBody>
      </p:sp>
    </p:spTree>
    <p:extLst>
      <p:ext uri="{BB962C8B-B14F-4D97-AF65-F5344CB8AC3E}">
        <p14:creationId xmlns:p14="http://schemas.microsoft.com/office/powerpoint/2010/main" val="285414625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7_Title Slide">
    <p:bg>
      <p:bgRef idx="1001">
        <a:schemeClr val="bg2"/>
      </p:bgRef>
    </p:bg>
    <p:spTree>
      <p:nvGrpSpPr>
        <p:cNvPr id="1" name=""/>
        <p:cNvGrpSpPr/>
        <p:nvPr/>
      </p:nvGrpSpPr>
      <p:grpSpPr>
        <a:xfrm>
          <a:off x="0" y="0"/>
          <a:ext cx="0" cy="0"/>
          <a:chOff x="0" y="0"/>
          <a:chExt cx="0" cy="0"/>
        </a:xfrm>
      </p:grpSpPr>
      <p:pic>
        <p:nvPicPr>
          <p:cNvPr id="8" name="Picture 7" descr="A black and white background with orange dots&#10;&#10;Description automatically generated">
            <a:extLst>
              <a:ext uri="{FF2B5EF4-FFF2-40B4-BE49-F238E27FC236}">
                <a16:creationId xmlns:a16="http://schemas.microsoft.com/office/drawing/2014/main" id="{A551348D-5DA4-9C29-212D-0E9FD9A44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hasCustomPrompt="1"/>
          </p:nvPr>
        </p:nvSpPr>
        <p:spPr>
          <a:xfrm>
            <a:off x="1524000" y="1122363"/>
            <a:ext cx="9144000" cy="2387600"/>
          </a:xfrm>
        </p:spPr>
        <p:txBody>
          <a:bodyPr anchor="b"/>
          <a:lstStyle>
            <a:lvl1pPr algn="ctr">
              <a:defRPr sz="6000" b="0" i="0">
                <a:latin typeface="Quincy CF" pitchFamily="2" charset="77"/>
              </a:defRPr>
            </a:lvl1pPr>
          </a:lstStyle>
          <a:p>
            <a:r>
              <a:rPr lang="en-GB" dirty="0"/>
              <a:t>Thankyou.</a:t>
            </a:r>
            <a:endParaRPr lang="en-US" dirty="0"/>
          </a:p>
        </p:txBody>
      </p:sp>
    </p:spTree>
    <p:extLst>
      <p:ext uri="{BB962C8B-B14F-4D97-AF65-F5344CB8AC3E}">
        <p14:creationId xmlns:p14="http://schemas.microsoft.com/office/powerpoint/2010/main" val="13148992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pic>
        <p:nvPicPr>
          <p:cNvPr id="8" name="Picture 7" descr="A string of orange lights&#10;&#10;Description automatically generated">
            <a:extLst>
              <a:ext uri="{FF2B5EF4-FFF2-40B4-BE49-F238E27FC236}">
                <a16:creationId xmlns:a16="http://schemas.microsoft.com/office/drawing/2014/main" id="{7E05C59D-F7E0-31F4-DEBD-911634B29B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252764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7B88-F0A6-0F97-8FEF-0647185AA72C}"/>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5813F0C-389B-9301-9981-7692999039C0}"/>
              </a:ext>
            </a:extLst>
          </p:cNvPr>
          <p:cNvSpPr>
            <a:spLocks noGrp="1"/>
          </p:cNvSpPr>
          <p:nvPr>
            <p:ph idx="1"/>
          </p:nvPr>
        </p:nvSpPr>
        <p:spPr>
          <a:xfrm>
            <a:off x="5183188" y="987425"/>
            <a:ext cx="6172200" cy="4873625"/>
          </a:xfrm>
        </p:spPr>
        <p:txBody>
          <a:bodyPr/>
          <a:lstStyle>
            <a:lvl1pPr>
              <a:defRPr sz="3200" b="0" i="0">
                <a:latin typeface="Quincy CF" pitchFamily="2" charset="77"/>
              </a:defRPr>
            </a:lvl1pPr>
            <a:lvl2pPr>
              <a:defRPr sz="2800" b="0" i="0">
                <a:latin typeface="Quincy CF" pitchFamily="2" charset="77"/>
              </a:defRPr>
            </a:lvl2pPr>
            <a:lvl3pPr>
              <a:defRPr sz="2400" b="0" i="0">
                <a:latin typeface="Quincy CF" pitchFamily="2" charset="77"/>
              </a:defRPr>
            </a:lvl3pPr>
            <a:lvl4pPr>
              <a:defRPr sz="2000" b="0" i="0">
                <a:latin typeface="Quincy CF" pitchFamily="2" charset="77"/>
              </a:defRPr>
            </a:lvl4pPr>
            <a:lvl5pPr>
              <a:defRPr sz="2000" b="0" i="0">
                <a:latin typeface="Quincy CF"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47ADF5B1-B1C5-59F6-BEC8-03B4A26C21A6}"/>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7DAC2DE5-9EAB-70DC-529F-A666F52BB784}"/>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CBF02078-B692-B87E-FC19-3BBEB4F5BA47}"/>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60C136DD-0252-AE57-B603-0F17D0E5A8B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0619821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7B88-F0A6-0F97-8FEF-0647185AA72C}"/>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5813F0C-389B-9301-9981-7692999039C0}"/>
              </a:ext>
            </a:extLst>
          </p:cNvPr>
          <p:cNvSpPr>
            <a:spLocks noGrp="1"/>
          </p:cNvSpPr>
          <p:nvPr>
            <p:ph idx="1"/>
          </p:nvPr>
        </p:nvSpPr>
        <p:spPr>
          <a:xfrm>
            <a:off x="5183188" y="987425"/>
            <a:ext cx="6172200" cy="4873625"/>
          </a:xfrm>
        </p:spPr>
        <p:txBody>
          <a:bodyPr/>
          <a:lstStyle>
            <a:lvl1pPr>
              <a:defRPr sz="3200" b="0" i="0">
                <a:latin typeface="Quincy CF" pitchFamily="2" charset="77"/>
              </a:defRPr>
            </a:lvl1pPr>
            <a:lvl2pPr>
              <a:defRPr sz="2800" b="0" i="0">
                <a:latin typeface="Quincy CF" pitchFamily="2" charset="77"/>
              </a:defRPr>
            </a:lvl2pPr>
            <a:lvl3pPr>
              <a:defRPr sz="2400" b="0" i="0">
                <a:latin typeface="Quincy CF" pitchFamily="2" charset="77"/>
              </a:defRPr>
            </a:lvl3pPr>
            <a:lvl4pPr>
              <a:defRPr sz="2000" b="0" i="0">
                <a:latin typeface="Quincy CF" pitchFamily="2" charset="77"/>
              </a:defRPr>
            </a:lvl4pPr>
            <a:lvl5pPr>
              <a:defRPr sz="2000" b="0" i="0">
                <a:latin typeface="Quincy CF"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47ADF5B1-B1C5-59F6-BEC8-03B4A26C21A6}"/>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7DAC2DE5-9EAB-70DC-529F-A666F52BB784}"/>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CBF02078-B692-B87E-FC19-3BBEB4F5BA47}"/>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60C136DD-0252-AE57-B603-0F17D0E5A8B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469277741"/>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2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7B88-F0A6-0F97-8FEF-0647185AA72C}"/>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5813F0C-389B-9301-9981-7692999039C0}"/>
              </a:ext>
            </a:extLst>
          </p:cNvPr>
          <p:cNvSpPr>
            <a:spLocks noGrp="1"/>
          </p:cNvSpPr>
          <p:nvPr>
            <p:ph idx="1"/>
          </p:nvPr>
        </p:nvSpPr>
        <p:spPr>
          <a:xfrm>
            <a:off x="5183188" y="987425"/>
            <a:ext cx="6172200" cy="4873625"/>
          </a:xfrm>
        </p:spPr>
        <p:txBody>
          <a:bodyPr/>
          <a:lstStyle>
            <a:lvl1pPr>
              <a:defRPr sz="3200" b="0" i="0">
                <a:latin typeface="Quincy CF" pitchFamily="2" charset="77"/>
              </a:defRPr>
            </a:lvl1pPr>
            <a:lvl2pPr>
              <a:defRPr sz="2800" b="0" i="0">
                <a:latin typeface="Quincy CF" pitchFamily="2" charset="77"/>
              </a:defRPr>
            </a:lvl2pPr>
            <a:lvl3pPr>
              <a:defRPr sz="2400" b="0" i="0">
                <a:latin typeface="Quincy CF" pitchFamily="2" charset="77"/>
              </a:defRPr>
            </a:lvl3pPr>
            <a:lvl4pPr>
              <a:defRPr sz="2000" b="0" i="0">
                <a:latin typeface="Quincy CF" pitchFamily="2" charset="77"/>
              </a:defRPr>
            </a:lvl4pPr>
            <a:lvl5pPr>
              <a:defRPr sz="2000" b="0" i="0">
                <a:latin typeface="Quincy CF"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47ADF5B1-B1C5-59F6-BEC8-03B4A26C21A6}"/>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7DAC2DE5-9EAB-70DC-529F-A666F52BB784}"/>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CBF02078-B692-B87E-FC19-3BBEB4F5BA47}"/>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60C136DD-0252-AE57-B603-0F17D0E5A8B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064709438"/>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08A7-2C77-19D8-DD5A-730F1845356D}"/>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641FC15D-07E0-C110-B765-6CAF4CA631EB}"/>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55A407E-9A1C-01DA-C397-9EA083EC0E4D}"/>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E63B14E0-9F54-A2D9-8841-A2CD2B53A619}"/>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92D7A05B-5CCD-2DAF-1303-5832A0EE5858}"/>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1514262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08A7-2C77-19D8-DD5A-730F1845356D}"/>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641FC15D-07E0-C110-B765-6CAF4CA631EB}"/>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55A407E-9A1C-01DA-C397-9EA083EC0E4D}"/>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E63B14E0-9F54-A2D9-8841-A2CD2B53A619}"/>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92D7A05B-5CCD-2DAF-1303-5832A0EE5858}"/>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93189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08A7-2C77-19D8-DD5A-730F1845356D}"/>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641FC15D-07E0-C110-B765-6CAF4CA631EB}"/>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55A407E-9A1C-01DA-C397-9EA083EC0E4D}"/>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E63B14E0-9F54-A2D9-8841-A2CD2B53A619}"/>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92D7A05B-5CCD-2DAF-1303-5832A0EE5858}"/>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529390169"/>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08A7-2C77-19D8-DD5A-730F1845356D}"/>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641FC15D-07E0-C110-B765-6CAF4CA631EB}"/>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55A407E-9A1C-01DA-C397-9EA083EC0E4D}"/>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E63B14E0-9F54-A2D9-8841-A2CD2B53A619}"/>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92D7A05B-5CCD-2DAF-1303-5832A0EE5858}"/>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3390861"/>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C837-54C8-D9BB-E26A-FD2A75FFBF9E}"/>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F6C48C89-FD82-F9C8-5750-50E3A169A907}"/>
              </a:ext>
            </a:extLst>
          </p:cNvPr>
          <p:cNvSpPr>
            <a:spLocks noGrp="1"/>
          </p:cNvSpPr>
          <p:nvPr>
            <p:ph type="body" orient="vert" idx="1"/>
          </p:nvPr>
        </p:nvSpPr>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F1D2EE1-D526-E465-C209-158E8153A037}"/>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7A7A8A03-80C8-8588-3EC0-017A393FDA6B}"/>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3CFAA06F-FB3A-2DD7-9D1B-DD3E874FC78E}"/>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157651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3_Title and Vertical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C837-54C8-D9BB-E26A-FD2A75FFBF9E}"/>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F6C48C89-FD82-F9C8-5750-50E3A169A907}"/>
              </a:ext>
            </a:extLst>
          </p:cNvPr>
          <p:cNvSpPr>
            <a:spLocks noGrp="1"/>
          </p:cNvSpPr>
          <p:nvPr>
            <p:ph type="body" orient="vert" idx="1"/>
          </p:nvPr>
        </p:nvSpPr>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F1D2EE1-D526-E465-C209-158E8153A037}"/>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7A7A8A03-80C8-8588-3EC0-017A393FDA6B}"/>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3CFAA06F-FB3A-2DD7-9D1B-DD3E874FC78E}"/>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816846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2_Title and Vertical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C837-54C8-D9BB-E26A-FD2A75FFBF9E}"/>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F6C48C89-FD82-F9C8-5750-50E3A169A907}"/>
              </a:ext>
            </a:extLst>
          </p:cNvPr>
          <p:cNvSpPr>
            <a:spLocks noGrp="1"/>
          </p:cNvSpPr>
          <p:nvPr>
            <p:ph type="body" orient="vert" idx="1"/>
          </p:nvPr>
        </p:nvSpPr>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F1D2EE1-D526-E465-C209-158E8153A037}"/>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7A7A8A03-80C8-8588-3EC0-017A393FDA6B}"/>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3CFAA06F-FB3A-2DD7-9D1B-DD3E874FC78E}"/>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48215276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13" name="Picture 12" descr="A black background with orange lines&#10;&#10;Description automatically generated">
            <a:extLst>
              <a:ext uri="{FF2B5EF4-FFF2-40B4-BE49-F238E27FC236}">
                <a16:creationId xmlns:a16="http://schemas.microsoft.com/office/drawing/2014/main" id="{710B3BC2-DBB0-C08D-5ED1-CDBB02ACBB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2054575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C837-54C8-D9BB-E26A-FD2A75FFBF9E}"/>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F6C48C89-FD82-F9C8-5750-50E3A169A907}"/>
              </a:ext>
            </a:extLst>
          </p:cNvPr>
          <p:cNvSpPr>
            <a:spLocks noGrp="1"/>
          </p:cNvSpPr>
          <p:nvPr>
            <p:ph type="body" orient="vert" idx="1"/>
          </p:nvPr>
        </p:nvSpPr>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F1D2EE1-D526-E465-C209-158E8153A037}"/>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7A7A8A03-80C8-8588-3EC0-017A393FDA6B}"/>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3CFAA06F-FB3A-2DD7-9D1B-DD3E874FC78E}"/>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720577008"/>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6745A-647C-1E38-7D1C-8F635DB1A8AB}"/>
              </a:ext>
            </a:extLst>
          </p:cNvPr>
          <p:cNvSpPr>
            <a:spLocks noGrp="1"/>
          </p:cNvSpPr>
          <p:nvPr>
            <p:ph type="title" orient="vert"/>
          </p:nvPr>
        </p:nvSpPr>
        <p:spPr>
          <a:xfrm>
            <a:off x="8724900" y="365125"/>
            <a:ext cx="2628900" cy="5811838"/>
          </a:xfrm>
        </p:spPr>
        <p:txBody>
          <a:bodyPr vert="eaVert"/>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B892D785-A705-F673-F601-0332E3B1FEBB}"/>
              </a:ext>
            </a:extLst>
          </p:cNvPr>
          <p:cNvSpPr>
            <a:spLocks noGrp="1"/>
          </p:cNvSpPr>
          <p:nvPr>
            <p:ph type="body" orient="vert" idx="1"/>
          </p:nvPr>
        </p:nvSpPr>
        <p:spPr>
          <a:xfrm>
            <a:off x="838200" y="365125"/>
            <a:ext cx="7734300" cy="5811838"/>
          </a:xfrm>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A3467F8-0BDC-3908-E338-EE81C1A3A339}"/>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579C3254-ACC7-714B-889F-42F337531555}"/>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11FF48CD-FB87-B4B4-7BCC-9DF6F552177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771068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4_Vertical Title and Text">
    <p:bg>
      <p:bgPr>
        <a:solidFill>
          <a:srgbClr val="FFFFFF"/>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6745A-647C-1E38-7D1C-8F635DB1A8AB}"/>
              </a:ext>
            </a:extLst>
          </p:cNvPr>
          <p:cNvSpPr>
            <a:spLocks noGrp="1"/>
          </p:cNvSpPr>
          <p:nvPr>
            <p:ph type="title" orient="vert"/>
          </p:nvPr>
        </p:nvSpPr>
        <p:spPr>
          <a:xfrm>
            <a:off x="8724900" y="365125"/>
            <a:ext cx="2628900" cy="5811838"/>
          </a:xfrm>
        </p:spPr>
        <p:txBody>
          <a:bodyPr vert="eaVert"/>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B892D785-A705-F673-F601-0332E3B1FEBB}"/>
              </a:ext>
            </a:extLst>
          </p:cNvPr>
          <p:cNvSpPr>
            <a:spLocks noGrp="1"/>
          </p:cNvSpPr>
          <p:nvPr>
            <p:ph type="body" orient="vert" idx="1"/>
          </p:nvPr>
        </p:nvSpPr>
        <p:spPr>
          <a:xfrm>
            <a:off x="838200" y="365125"/>
            <a:ext cx="7734300" cy="5811838"/>
          </a:xfrm>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A3467F8-0BDC-3908-E338-EE81C1A3A339}"/>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579C3254-ACC7-714B-889F-42F337531555}"/>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11FF48CD-FB87-B4B4-7BCC-9DF6F552177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4385241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Ref idx="1001">
        <a:schemeClr val="bg2"/>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6745A-647C-1E38-7D1C-8F635DB1A8AB}"/>
              </a:ext>
            </a:extLst>
          </p:cNvPr>
          <p:cNvSpPr>
            <a:spLocks noGrp="1"/>
          </p:cNvSpPr>
          <p:nvPr>
            <p:ph type="title" orient="vert"/>
          </p:nvPr>
        </p:nvSpPr>
        <p:spPr>
          <a:xfrm>
            <a:off x="8724900" y="365125"/>
            <a:ext cx="2628900" cy="5811838"/>
          </a:xfrm>
        </p:spPr>
        <p:txBody>
          <a:bodyPr vert="eaVert"/>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B892D785-A705-F673-F601-0332E3B1FEBB}"/>
              </a:ext>
            </a:extLst>
          </p:cNvPr>
          <p:cNvSpPr>
            <a:spLocks noGrp="1"/>
          </p:cNvSpPr>
          <p:nvPr>
            <p:ph type="body" orient="vert" idx="1"/>
          </p:nvPr>
        </p:nvSpPr>
        <p:spPr>
          <a:xfrm>
            <a:off x="838200" y="365125"/>
            <a:ext cx="7734300" cy="5811838"/>
          </a:xfrm>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A3467F8-0BDC-3908-E338-EE81C1A3A339}"/>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579C3254-ACC7-714B-889F-42F337531555}"/>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11FF48CD-FB87-B4B4-7BCC-9DF6F552177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282894968"/>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6745A-647C-1E38-7D1C-8F635DB1A8AB}"/>
              </a:ext>
            </a:extLst>
          </p:cNvPr>
          <p:cNvSpPr>
            <a:spLocks noGrp="1"/>
          </p:cNvSpPr>
          <p:nvPr>
            <p:ph type="title" orient="vert"/>
          </p:nvPr>
        </p:nvSpPr>
        <p:spPr>
          <a:xfrm>
            <a:off x="8724900" y="365125"/>
            <a:ext cx="2628900" cy="5811838"/>
          </a:xfrm>
        </p:spPr>
        <p:txBody>
          <a:bodyPr vert="eaVert"/>
          <a:lstStyle>
            <a:lvl1pPr>
              <a:defRPr b="0" i="0">
                <a:latin typeface="Quincy CF" pitchFamily="2" charset="77"/>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B892D785-A705-F673-F601-0332E3B1FEBB}"/>
              </a:ext>
            </a:extLst>
          </p:cNvPr>
          <p:cNvSpPr>
            <a:spLocks noGrp="1"/>
          </p:cNvSpPr>
          <p:nvPr>
            <p:ph type="body" orient="vert" idx="1"/>
          </p:nvPr>
        </p:nvSpPr>
        <p:spPr>
          <a:xfrm>
            <a:off x="838200" y="365125"/>
            <a:ext cx="7734300" cy="5811838"/>
          </a:xfrm>
        </p:spPr>
        <p:txBody>
          <a:bodyPr vert="eaVert"/>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A3467F8-0BDC-3908-E338-EE81C1A3A339}"/>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579C3254-ACC7-714B-889F-42F337531555}"/>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11FF48CD-FB87-B4B4-7BCC-9DF6F552177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15176420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69925A83-AF59-F44A-4328-CBCA7E356A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366151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8_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12635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9_Title Slide">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a black circle&#10;&#10;Description automatically generated">
            <a:extLst>
              <a:ext uri="{FF2B5EF4-FFF2-40B4-BE49-F238E27FC236}">
                <a16:creationId xmlns:a16="http://schemas.microsoft.com/office/drawing/2014/main" id="{A363C43F-FA9D-6390-EDAB-ED033535C2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24078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0_Title Slide">
    <p:bg>
      <p:bgPr>
        <a:solidFill>
          <a:srgbClr val="FFFFFF"/>
        </a:solidFill>
        <a:effectLst/>
      </p:bgPr>
    </p:bg>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6A2BB954-E7A0-1F0F-F97D-5F511555EA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500666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1_Title Slide">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BCEE0D73-3600-949A-10EC-9A1E6A8A70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693398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2_Title Slide">
    <p:bg>
      <p:bgPr>
        <a:solidFill>
          <a:srgbClr val="FFFFFF"/>
        </a:solidFill>
        <a:effectLst/>
      </p:bgPr>
    </p:bg>
    <p:spTree>
      <p:nvGrpSpPr>
        <p:cNvPr id="1" name=""/>
        <p:cNvGrpSpPr/>
        <p:nvPr/>
      </p:nvGrpSpPr>
      <p:grpSpPr>
        <a:xfrm>
          <a:off x="0" y="0"/>
          <a:ext cx="0" cy="0"/>
          <a:chOff x="0" y="0"/>
          <a:chExt cx="0" cy="0"/>
        </a:xfrm>
      </p:grpSpPr>
      <p:pic>
        <p:nvPicPr>
          <p:cNvPr id="9" name="Picture 8" descr="A black and orange line&#10;&#10;Description automatically generated">
            <a:extLst>
              <a:ext uri="{FF2B5EF4-FFF2-40B4-BE49-F238E27FC236}">
                <a16:creationId xmlns:a16="http://schemas.microsoft.com/office/drawing/2014/main" id="{2C9ED225-E682-387F-0B28-2988A25CF7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040688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3_Title Slide">
    <p:bg>
      <p:bgPr>
        <a:solidFill>
          <a:srgbClr val="FFFFFF"/>
        </a:solidFill>
        <a:effectLst/>
      </p:bgPr>
    </p:bg>
    <p:spTree>
      <p:nvGrpSpPr>
        <p:cNvPr id="1" name=""/>
        <p:cNvGrpSpPr/>
        <p:nvPr/>
      </p:nvGrpSpPr>
      <p:grpSpPr>
        <a:xfrm>
          <a:off x="0" y="0"/>
          <a:ext cx="0" cy="0"/>
          <a:chOff x="0" y="0"/>
          <a:chExt cx="0" cy="0"/>
        </a:xfrm>
      </p:grpSpPr>
      <p:pic>
        <p:nvPicPr>
          <p:cNvPr id="8" name="Picture 7" descr="A string of orange lights&#10;&#10;Description automatically generated">
            <a:extLst>
              <a:ext uri="{FF2B5EF4-FFF2-40B4-BE49-F238E27FC236}">
                <a16:creationId xmlns:a16="http://schemas.microsoft.com/office/drawing/2014/main" id="{7E05C59D-F7E0-31F4-DEBD-911634B29B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702216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4_Title Slide">
    <p:bg>
      <p:bgPr>
        <a:solidFill>
          <a:srgbClr val="FFFFFF"/>
        </a:solidFill>
        <a:effectLst/>
      </p:bgPr>
    </p:bg>
    <p:spTree>
      <p:nvGrpSpPr>
        <p:cNvPr id="1" name=""/>
        <p:cNvGrpSpPr/>
        <p:nvPr/>
      </p:nvGrpSpPr>
      <p:grpSpPr>
        <a:xfrm>
          <a:off x="0" y="0"/>
          <a:ext cx="0" cy="0"/>
          <a:chOff x="0" y="0"/>
          <a:chExt cx="0" cy="0"/>
        </a:xfrm>
      </p:grpSpPr>
      <p:pic>
        <p:nvPicPr>
          <p:cNvPr id="13" name="Picture 12" descr="A black background with orange lines&#10;&#10;Description automatically generated">
            <a:extLst>
              <a:ext uri="{FF2B5EF4-FFF2-40B4-BE49-F238E27FC236}">
                <a16:creationId xmlns:a16="http://schemas.microsoft.com/office/drawing/2014/main" id="{710B3BC2-DBB0-C08D-5ED1-CDBB02ACBB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5051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9_Title Slide">
    <p:bg>
      <p:bgRef idx="1001">
        <a:schemeClr val="bg2"/>
      </p:bgRef>
    </p:bg>
    <p:spTree>
      <p:nvGrpSpPr>
        <p:cNvPr id="1" name=""/>
        <p:cNvGrpSpPr/>
        <p:nvPr/>
      </p:nvGrpSpPr>
      <p:grpSpPr>
        <a:xfrm>
          <a:off x="0" y="0"/>
          <a:ext cx="0" cy="0"/>
          <a:chOff x="0" y="0"/>
          <a:chExt cx="0" cy="0"/>
        </a:xfrm>
      </p:grpSpPr>
      <p:pic>
        <p:nvPicPr>
          <p:cNvPr id="8" name="Picture 7" descr="A black and white background with orange dots&#10;&#10;Description automatically generated">
            <a:extLst>
              <a:ext uri="{FF2B5EF4-FFF2-40B4-BE49-F238E27FC236}">
                <a16:creationId xmlns:a16="http://schemas.microsoft.com/office/drawing/2014/main" id="{A551348D-5DA4-9C29-212D-0E9FD9A44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hasCustomPrompt="1"/>
          </p:nvPr>
        </p:nvSpPr>
        <p:spPr>
          <a:xfrm>
            <a:off x="1524000" y="1122363"/>
            <a:ext cx="9144000" cy="2387600"/>
          </a:xfrm>
        </p:spPr>
        <p:txBody>
          <a:bodyPr anchor="b"/>
          <a:lstStyle>
            <a:lvl1pPr algn="ctr">
              <a:defRPr sz="6000" b="0" i="0">
                <a:latin typeface="Quincy CF" pitchFamily="2" charset="77"/>
              </a:defRPr>
            </a:lvl1pPr>
          </a:lstStyle>
          <a:p>
            <a:r>
              <a:rPr lang="en-GB" dirty="0"/>
              <a:t>Thankyou.</a:t>
            </a:r>
            <a:endParaRPr lang="en-US" dirty="0"/>
          </a:p>
        </p:txBody>
      </p:sp>
    </p:spTree>
    <p:extLst>
      <p:ext uri="{BB962C8B-B14F-4D97-AF65-F5344CB8AC3E}">
        <p14:creationId xmlns:p14="http://schemas.microsoft.com/office/powerpoint/2010/main" val="340679374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5_Title Slide">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69925A83-AF59-F44A-4328-CBCA7E356A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921883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11186289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2_Title Slide">
    <p:bg>
      <p:bgRef idx="1001">
        <a:schemeClr val="bg2"/>
      </p:bgRef>
    </p:bg>
    <p:spTree>
      <p:nvGrpSpPr>
        <p:cNvPr id="1" name=""/>
        <p:cNvGrpSpPr/>
        <p:nvPr/>
      </p:nvGrpSpPr>
      <p:grpSpPr>
        <a:xfrm>
          <a:off x="0" y="0"/>
          <a:ext cx="0" cy="0"/>
          <a:chOff x="0" y="0"/>
          <a:chExt cx="0" cy="0"/>
        </a:xfrm>
      </p:grpSpPr>
      <p:pic>
        <p:nvPicPr>
          <p:cNvPr id="10" name="Picture 9" descr="A black background with a white circle&#10;&#10;Description automatically generated">
            <a:extLst>
              <a:ext uri="{FF2B5EF4-FFF2-40B4-BE49-F238E27FC236}">
                <a16:creationId xmlns:a16="http://schemas.microsoft.com/office/drawing/2014/main" id="{85AD5D71-5C36-E170-B6DF-68A9495C69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74759065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Title Slide">
    <p:bg>
      <p:bgRef idx="1001">
        <a:schemeClr val="bg2"/>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0C351065-ACB4-0F27-5F2B-7E2ADBB169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08992979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887F3943-F16E-8C04-B847-79B2BE10ED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96552670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0_Title Slide">
    <p:bg>
      <p:bgRef idx="1001">
        <a:schemeClr val="bg2"/>
      </p:bgRef>
    </p:bg>
    <p:spTree>
      <p:nvGrpSpPr>
        <p:cNvPr id="1" name=""/>
        <p:cNvGrpSpPr/>
        <p:nvPr/>
      </p:nvGrpSpPr>
      <p:grpSpPr>
        <a:xfrm>
          <a:off x="0" y="0"/>
          <a:ext cx="0" cy="0"/>
          <a:chOff x="0" y="0"/>
          <a:chExt cx="0" cy="0"/>
        </a:xfrm>
      </p:grpSpPr>
      <p:pic>
        <p:nvPicPr>
          <p:cNvPr id="8" name="Picture 7" descr="A string of orange lights&#10;&#10;Description automatically generated">
            <a:extLst>
              <a:ext uri="{FF2B5EF4-FFF2-40B4-BE49-F238E27FC236}">
                <a16:creationId xmlns:a16="http://schemas.microsoft.com/office/drawing/2014/main" id="{D967618A-E54E-B15F-15EC-4098658A16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71148373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9_Title Slide">
    <p:bg>
      <p:bgRef idx="1001">
        <a:schemeClr val="bg2"/>
      </p:bgRef>
    </p:bg>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2473A70C-4164-FBCB-E81B-DBA733A847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97954416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7_Title Slide">
    <p:bg>
      <p:bgRef idx="1001">
        <a:schemeClr val="bg2"/>
      </p:bgRef>
    </p:bg>
    <p:spTree>
      <p:nvGrpSpPr>
        <p:cNvPr id="1" name=""/>
        <p:cNvGrpSpPr/>
        <p:nvPr/>
      </p:nvGrpSpPr>
      <p:grpSpPr>
        <a:xfrm>
          <a:off x="0" y="0"/>
          <a:ext cx="0" cy="0"/>
          <a:chOff x="0" y="0"/>
          <a:chExt cx="0" cy="0"/>
        </a:xfrm>
      </p:grpSpPr>
      <p:pic>
        <p:nvPicPr>
          <p:cNvPr id="7" name="Picture 6" descr="A black background with orange lines&#10;&#10;Description automatically generated">
            <a:extLst>
              <a:ext uri="{FF2B5EF4-FFF2-40B4-BE49-F238E27FC236}">
                <a16:creationId xmlns:a16="http://schemas.microsoft.com/office/drawing/2014/main" id="{82FFC521-2510-D3C2-AE49-21AF9EFB91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89771935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80699363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8_Title Slide">
    <p:bg>
      <p:bgRef idx="1001">
        <a:schemeClr val="bg1"/>
      </p:bgRef>
    </p:bg>
    <p:spTree>
      <p:nvGrpSpPr>
        <p:cNvPr id="1" name=""/>
        <p:cNvGrpSpPr/>
        <p:nvPr/>
      </p:nvGrpSpPr>
      <p:grpSpPr>
        <a:xfrm>
          <a:off x="0" y="0"/>
          <a:ext cx="0" cy="0"/>
          <a:chOff x="0" y="0"/>
          <a:chExt cx="0" cy="0"/>
        </a:xfrm>
      </p:grpSpPr>
      <p:pic>
        <p:nvPicPr>
          <p:cNvPr id="8" name="Picture 7" descr="A black background with a white circle&#10;&#10;Description automatically generated">
            <a:extLst>
              <a:ext uri="{FF2B5EF4-FFF2-40B4-BE49-F238E27FC236}">
                <a16:creationId xmlns:a16="http://schemas.microsoft.com/office/drawing/2014/main" id="{62E5FD41-3754-2803-7736-1EBD110CDA8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73088099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8_Title Slide">
    <p:bg>
      <p:bgPr>
        <a:solidFill>
          <a:srgbClr val="FFFFFF"/>
        </a:solidFill>
        <a:effectLst/>
      </p:bgPr>
    </p:bg>
    <p:spTree>
      <p:nvGrpSpPr>
        <p:cNvPr id="1" name=""/>
        <p:cNvGrpSpPr/>
        <p:nvPr/>
      </p:nvGrpSpPr>
      <p:grpSpPr>
        <a:xfrm>
          <a:off x="0" y="0"/>
          <a:ext cx="0" cy="0"/>
          <a:chOff x="0" y="0"/>
          <a:chExt cx="0" cy="0"/>
        </a:xfrm>
      </p:grpSpPr>
      <p:pic>
        <p:nvPicPr>
          <p:cNvPr id="8" name="Picture 7" descr="A black and white background with orange dots&#10;&#10;Description automatically generated">
            <a:extLst>
              <a:ext uri="{FF2B5EF4-FFF2-40B4-BE49-F238E27FC236}">
                <a16:creationId xmlns:a16="http://schemas.microsoft.com/office/drawing/2014/main" id="{A551348D-5DA4-9C29-212D-0E9FD9A44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hasCustomPrompt="1"/>
          </p:nvPr>
        </p:nvSpPr>
        <p:spPr>
          <a:xfrm>
            <a:off x="1524000" y="1122363"/>
            <a:ext cx="9144000" cy="2387600"/>
          </a:xfrm>
        </p:spPr>
        <p:txBody>
          <a:bodyPr anchor="b"/>
          <a:lstStyle>
            <a:lvl1pPr algn="ctr">
              <a:defRPr sz="6000" b="0" i="0">
                <a:solidFill>
                  <a:schemeClr val="accent1"/>
                </a:solidFill>
                <a:latin typeface="Quincy CF" pitchFamily="2" charset="77"/>
              </a:defRPr>
            </a:lvl1pPr>
          </a:lstStyle>
          <a:p>
            <a:r>
              <a:rPr lang="en-GB" dirty="0"/>
              <a:t>Thankyou.</a:t>
            </a:r>
            <a:endParaRPr lang="en-US" dirty="0"/>
          </a:p>
        </p:txBody>
      </p:sp>
    </p:spTree>
    <p:extLst>
      <p:ext uri="{BB962C8B-B14F-4D97-AF65-F5344CB8AC3E}">
        <p14:creationId xmlns:p14="http://schemas.microsoft.com/office/powerpoint/2010/main" val="37697254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0_Title Slide">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0C351065-ACB4-0F27-5F2B-7E2ADBB169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4928585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1_Title Slide">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887F3943-F16E-8C04-B847-79B2BE10ED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97713934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4_Title Slide">
    <p:bg>
      <p:bgRef idx="1001">
        <a:schemeClr val="bg1"/>
      </p:bgRef>
    </p:bg>
    <p:spTree>
      <p:nvGrpSpPr>
        <p:cNvPr id="1" name=""/>
        <p:cNvGrpSpPr/>
        <p:nvPr/>
      </p:nvGrpSpPr>
      <p:grpSpPr>
        <a:xfrm>
          <a:off x="0" y="0"/>
          <a:ext cx="0" cy="0"/>
          <a:chOff x="0" y="0"/>
          <a:chExt cx="0" cy="0"/>
        </a:xfrm>
      </p:grpSpPr>
      <p:pic>
        <p:nvPicPr>
          <p:cNvPr id="8" name="Picture 7" descr="A string of orange lights&#10;&#10;Description automatically generated">
            <a:extLst>
              <a:ext uri="{FF2B5EF4-FFF2-40B4-BE49-F238E27FC236}">
                <a16:creationId xmlns:a16="http://schemas.microsoft.com/office/drawing/2014/main" id="{44A94F29-4C3C-2AD2-C438-4E38512332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93890463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6_Title Slide">
    <p:bg>
      <p:bgRef idx="1001">
        <a:schemeClr val="bg1"/>
      </p:bgRef>
    </p:bg>
    <p:spTree>
      <p:nvGrpSpPr>
        <p:cNvPr id="1" name=""/>
        <p:cNvGrpSpPr/>
        <p:nvPr/>
      </p:nvGrpSpPr>
      <p:grpSpPr>
        <a:xfrm>
          <a:off x="0" y="0"/>
          <a:ext cx="0" cy="0"/>
          <a:chOff x="0" y="0"/>
          <a:chExt cx="0" cy="0"/>
        </a:xfrm>
      </p:grpSpPr>
      <p:pic>
        <p:nvPicPr>
          <p:cNvPr id="11" name="Picture 10" descr="A black background with white lines&#10;&#10;Description automatically generated">
            <a:extLst>
              <a:ext uri="{FF2B5EF4-FFF2-40B4-BE49-F238E27FC236}">
                <a16:creationId xmlns:a16="http://schemas.microsoft.com/office/drawing/2014/main" id="{85CB0F40-32DC-CE5B-ECD4-27615BD779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32842420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7_Title Slide">
    <p:bg>
      <p:bgRef idx="1001">
        <a:schemeClr val="bg1"/>
      </p:bgRef>
    </p:bg>
    <p:spTree>
      <p:nvGrpSpPr>
        <p:cNvPr id="1" name=""/>
        <p:cNvGrpSpPr/>
        <p:nvPr/>
      </p:nvGrpSpPr>
      <p:grpSpPr>
        <a:xfrm>
          <a:off x="0" y="0"/>
          <a:ext cx="0" cy="0"/>
          <a:chOff x="0" y="0"/>
          <a:chExt cx="0" cy="0"/>
        </a:xfrm>
      </p:grpSpPr>
      <p:pic>
        <p:nvPicPr>
          <p:cNvPr id="8" name="Picture 7" descr="A black background with white lines&#10;&#10;Description automatically generated">
            <a:extLst>
              <a:ext uri="{FF2B5EF4-FFF2-40B4-BE49-F238E27FC236}">
                <a16:creationId xmlns:a16="http://schemas.microsoft.com/office/drawing/2014/main" id="{7DB758D5-350F-C08B-F619-8B788C55EE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57656874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266584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5F6ECACD-4079-B4C1-0B9A-22EE485CF7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200584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40ABE703-CB13-106B-A557-177744C16A5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919806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6BE6320F-738D-6FEA-748F-E3AD9CFCDF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023331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11" name="Picture 10" descr="A black background with orange lines&#10;&#10;Description automatically generated">
            <a:extLst>
              <a:ext uri="{FF2B5EF4-FFF2-40B4-BE49-F238E27FC236}">
                <a16:creationId xmlns:a16="http://schemas.microsoft.com/office/drawing/2014/main" id="{C5B620F5-1669-0B76-2639-672BA560FF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55978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7_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normAutofit/>
          </a:bodyPr>
          <a:lstStyle>
            <a:lvl1pPr marL="0" indent="0" algn="ctr">
              <a:buNone/>
              <a:defRPr sz="4000" b="0" i="0" baseline="0">
                <a:solidFill>
                  <a:schemeClr val="accent1"/>
                </a:solidFill>
                <a:latin typeface="Baka Too" panose="02000506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721039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3F2A0CC8-F674-A42A-5F26-2B2A273EB1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234324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6_Title and Conten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356771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7_Title and Content">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5F6ECACD-4079-B4C1-0B9A-22EE485CF7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727760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8_Title and Content">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40ABE703-CB13-106B-A557-177744C16A5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680808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9_Title and Content">
    <p:bg>
      <p:bgPr>
        <a:solidFill>
          <a:srgbClr val="FFFFFF"/>
        </a:solidFill>
        <a:effectLst/>
      </p:bgPr>
    </p:bg>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6BE6320F-738D-6FEA-748F-E3AD9CFCDF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811796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0_Title and Content">
    <p:bg>
      <p:bgPr>
        <a:solidFill>
          <a:srgbClr val="FFFFFF"/>
        </a:solidFill>
        <a:effectLst/>
      </p:bgPr>
    </p:bg>
    <p:spTree>
      <p:nvGrpSpPr>
        <p:cNvPr id="1" name=""/>
        <p:cNvGrpSpPr/>
        <p:nvPr/>
      </p:nvGrpSpPr>
      <p:grpSpPr>
        <a:xfrm>
          <a:off x="0" y="0"/>
          <a:ext cx="0" cy="0"/>
          <a:chOff x="0" y="0"/>
          <a:chExt cx="0" cy="0"/>
        </a:xfrm>
      </p:grpSpPr>
      <p:pic>
        <p:nvPicPr>
          <p:cNvPr id="11" name="Picture 10" descr="A black background with orange lines&#10;&#10;Description automatically generated">
            <a:extLst>
              <a:ext uri="{FF2B5EF4-FFF2-40B4-BE49-F238E27FC236}">
                <a16:creationId xmlns:a16="http://schemas.microsoft.com/office/drawing/2014/main" id="{C5B620F5-1669-0B76-2639-672BA560FF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34261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1_Title and Content">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3F2A0CC8-F674-A42A-5F26-2B2A273EB1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770385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85049358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7_Title and Content">
    <p:bg>
      <p:bgRef idx="1001">
        <a:schemeClr val="bg2"/>
      </p:bgRef>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F09FF98-127B-9DD1-079F-0B60A9A7B7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64197944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bg>
      <p:bgRef idx="1001">
        <a:schemeClr val="bg2"/>
      </p:bgRef>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71BF62A2-4CEB-8627-21E2-000F09DD7C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06593345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944214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0_Title and Content">
    <p:bg>
      <p:bgRef idx="1001">
        <a:schemeClr val="bg2"/>
      </p:bgRef>
    </p:bg>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BFAB9EAD-2164-6D66-4CA8-EE765E59F2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106105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3_Title and Content">
    <p:bg>
      <p:bgRef idx="1001">
        <a:schemeClr val="bg2"/>
      </p:bgRef>
    </p:bg>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79FC1B32-7EAD-128A-2253-614DD6648C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99557572"/>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2_Title and Content">
    <p:bg>
      <p:bgRef idx="1001">
        <a:schemeClr val="bg2"/>
      </p:bgRef>
    </p:bg>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3F2A0CC8-F674-A42A-5F26-2B2A273EB1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200198614"/>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27949822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8_Title and Content">
    <p:bg>
      <p:bgRef idx="1001">
        <a:schemeClr val="bg1"/>
      </p:bgRef>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F09FF98-127B-9DD1-079F-0B60A9A7B7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204452284"/>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4_Title and Content">
    <p:bg>
      <p:bgRef idx="1001">
        <a:schemeClr val="bg1"/>
      </p:bgRef>
    </p:bg>
    <p:spTree>
      <p:nvGrpSpPr>
        <p:cNvPr id="1" name=""/>
        <p:cNvGrpSpPr/>
        <p:nvPr/>
      </p:nvGrpSpPr>
      <p:grpSpPr>
        <a:xfrm>
          <a:off x="0" y="0"/>
          <a:ext cx="0" cy="0"/>
          <a:chOff x="0" y="0"/>
          <a:chExt cx="0" cy="0"/>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84B8C6D6-ABD3-11E6-4268-6D849985C6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600054772"/>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7_Title and Content">
    <p:bg>
      <p:bgRef idx="1001">
        <a:schemeClr val="bg1"/>
      </p:bgRef>
    </p:bg>
    <p:spTree>
      <p:nvGrpSpPr>
        <p:cNvPr id="1" name=""/>
        <p:cNvGrpSpPr/>
        <p:nvPr/>
      </p:nvGrpSpPr>
      <p:grpSpPr>
        <a:xfrm>
          <a:off x="0" y="0"/>
          <a:ext cx="0" cy="0"/>
          <a:chOff x="0" y="0"/>
          <a:chExt cx="0" cy="0"/>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FDE047CB-6564-1B41-8DF0-074A040174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556419031"/>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6_Title and Content">
    <p:bg>
      <p:bgRef idx="1001">
        <a:schemeClr val="bg1"/>
      </p:bgRef>
    </p:bg>
    <p:spTree>
      <p:nvGrpSpPr>
        <p:cNvPr id="1" name=""/>
        <p:cNvGrpSpPr/>
        <p:nvPr/>
      </p:nvGrpSpPr>
      <p:grpSpPr>
        <a:xfrm>
          <a:off x="0" y="0"/>
          <a:ext cx="0" cy="0"/>
          <a:chOff x="0" y="0"/>
          <a:chExt cx="0" cy="0"/>
        </a:xfrm>
      </p:grpSpPr>
      <p:pic>
        <p:nvPicPr>
          <p:cNvPr id="9" name="Picture 8" descr="A black background with white lines&#10;&#10;Description automatically generated">
            <a:extLst>
              <a:ext uri="{FF2B5EF4-FFF2-40B4-BE49-F238E27FC236}">
                <a16:creationId xmlns:a16="http://schemas.microsoft.com/office/drawing/2014/main" id="{F70BA244-82F8-33F9-DC98-FC18074FEB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525833948"/>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5_Title and Content">
    <p:bg>
      <p:bgRef idx="1001">
        <a:schemeClr val="bg1"/>
      </p:bgRef>
    </p:bg>
    <p:spTree>
      <p:nvGrpSpPr>
        <p:cNvPr id="1" name=""/>
        <p:cNvGrpSpPr/>
        <p:nvPr/>
      </p:nvGrpSpPr>
      <p:grpSpPr>
        <a:xfrm>
          <a:off x="0" y="0"/>
          <a:ext cx="0" cy="0"/>
          <a:chOff x="0" y="0"/>
          <a:chExt cx="0" cy="0"/>
        </a:xfrm>
      </p:grpSpPr>
      <p:pic>
        <p:nvPicPr>
          <p:cNvPr id="8" name="Picture 7" descr="A black background with white lines&#10;&#10;Description automatically generated">
            <a:extLst>
              <a:ext uri="{FF2B5EF4-FFF2-40B4-BE49-F238E27FC236}">
                <a16:creationId xmlns:a16="http://schemas.microsoft.com/office/drawing/2014/main" id="{BCEE85A1-74EF-DC4B-AE8A-F6E4F75055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11AB9-FC3C-6B39-EC8D-885E2B7AE948}"/>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B22CC-82FC-54C0-AC6D-E0B186CAAF9D}"/>
              </a:ext>
            </a:extLst>
          </p:cNvPr>
          <p:cNvSpPr>
            <a:spLocks noGrp="1"/>
          </p:cNvSpPr>
          <p:nvPr>
            <p:ph idx="1"/>
          </p:nvPr>
        </p:nvSpPr>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73B3DF-710D-43E1-0F1B-5AA1281E0241}"/>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63FA6AEE-89BE-1006-6BF7-A389D7FECD7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21F59A1F-E5D8-3FE2-699C-C55A3F12ABB4}"/>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78811116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63567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pic>
        <p:nvPicPr>
          <p:cNvPr id="8" name="Picture 7" descr="A black background with a black circle&#10;&#10;Description automatically generated">
            <a:extLst>
              <a:ext uri="{FF2B5EF4-FFF2-40B4-BE49-F238E27FC236}">
                <a16:creationId xmlns:a16="http://schemas.microsoft.com/office/drawing/2014/main" id="{A363C43F-FA9D-6390-EDAB-ED033535C2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0260259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9" name="Picture 8" descr="A black and white photo&#10;&#10;Description automatically generated">
            <a:extLst>
              <a:ext uri="{FF2B5EF4-FFF2-40B4-BE49-F238E27FC236}">
                <a16:creationId xmlns:a16="http://schemas.microsoft.com/office/drawing/2014/main" id="{08CDFCC9-2ABC-E526-ACA3-7B26C50652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03134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469402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rgbClr val="FFFFFF"/>
        </a:solidFill>
        <a:effectLst/>
      </p:bgPr>
    </p:bg>
    <p:spTree>
      <p:nvGrpSpPr>
        <p:cNvPr id="1" name=""/>
        <p:cNvGrpSpPr/>
        <p:nvPr/>
      </p:nvGrpSpPr>
      <p:grpSpPr>
        <a:xfrm>
          <a:off x="0" y="0"/>
          <a:ext cx="0" cy="0"/>
          <a:chOff x="0" y="0"/>
          <a:chExt cx="0" cy="0"/>
        </a:xfrm>
      </p:grpSpPr>
      <p:pic>
        <p:nvPicPr>
          <p:cNvPr id="9" name="Picture 8" descr="A black and white photo&#10;&#10;Description automatically generated">
            <a:extLst>
              <a:ext uri="{FF2B5EF4-FFF2-40B4-BE49-F238E27FC236}">
                <a16:creationId xmlns:a16="http://schemas.microsoft.com/office/drawing/2014/main" id="{08CDFCC9-2ABC-E526-ACA3-7B26C50652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763569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05657435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3_Section Header">
    <p:bg>
      <p:bgRef idx="1001">
        <a:schemeClr val="bg2"/>
      </p:bgRef>
    </p:bg>
    <p:spTree>
      <p:nvGrpSpPr>
        <p:cNvPr id="1" name=""/>
        <p:cNvGrpSpPr/>
        <p:nvPr/>
      </p:nvGrpSpPr>
      <p:grpSpPr>
        <a:xfrm>
          <a:off x="0" y="0"/>
          <a:ext cx="0" cy="0"/>
          <a:chOff x="0" y="0"/>
          <a:chExt cx="0" cy="0"/>
        </a:xfrm>
      </p:grpSpPr>
      <p:pic>
        <p:nvPicPr>
          <p:cNvPr id="8" name="Picture 7" descr="A black and white photo&#10;&#10;Description automatically generated">
            <a:extLst>
              <a:ext uri="{FF2B5EF4-FFF2-40B4-BE49-F238E27FC236}">
                <a16:creationId xmlns:a16="http://schemas.microsoft.com/office/drawing/2014/main" id="{C0DDD934-65BF-53AE-386B-4E0CB19192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989907335"/>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013411814"/>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5_Section Header">
    <p:bg>
      <p:bgRef idx="1001">
        <a:schemeClr val="bg1"/>
      </p:bgRef>
    </p:bg>
    <p:spTree>
      <p:nvGrpSpPr>
        <p:cNvPr id="1" name=""/>
        <p:cNvGrpSpPr/>
        <p:nvPr/>
      </p:nvGrpSpPr>
      <p:grpSpPr>
        <a:xfrm>
          <a:off x="0" y="0"/>
          <a:ext cx="0" cy="0"/>
          <a:chOff x="0" y="0"/>
          <a:chExt cx="0" cy="0"/>
        </a:xfrm>
      </p:grpSpPr>
      <p:pic>
        <p:nvPicPr>
          <p:cNvPr id="8" name="Picture 7" descr="A black and white photo&#10;&#10;Description automatically generated">
            <a:extLst>
              <a:ext uri="{FF2B5EF4-FFF2-40B4-BE49-F238E27FC236}">
                <a16:creationId xmlns:a16="http://schemas.microsoft.com/office/drawing/2014/main" id="{BFDAD372-805A-2584-D5AB-CFA1906981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A1F422-5F11-2B31-B0B8-B3B5945CAB5B}"/>
              </a:ext>
            </a:extLst>
          </p:cNvPr>
          <p:cNvSpPr>
            <a:spLocks noGrp="1"/>
          </p:cNvSpPr>
          <p:nvPr>
            <p:ph type="title"/>
          </p:nvPr>
        </p:nvSpPr>
        <p:spPr>
          <a:xfrm>
            <a:off x="831850" y="1709738"/>
            <a:ext cx="10515600" cy="2852737"/>
          </a:xfrm>
        </p:spPr>
        <p:txBody>
          <a:bodyPr anchor="b"/>
          <a:lstStyle>
            <a:lvl1pPr>
              <a:defRPr sz="6000"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8C4865-98E3-DD61-D3C7-6246C0872DA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Quincy CF"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D069CC0-E52D-FB41-8E2C-04D1156A287C}"/>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A58CA509-7B22-5E24-0E77-C2F57BDBEA9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C384332-33FB-04BB-A587-01A8DE4C73CC}"/>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788816442"/>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555550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6_Comparison">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500471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6_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56811749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6A2BB954-E7A0-1F0F-F97D-5F511555EA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8689508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7421930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87CA02DF-DC10-308B-5A3B-CC4A885304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070409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14_Comparison">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F508CD8B-D2B3-49B8-70D5-521FEF1A52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012228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15_Comparison">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599B2173-45F4-9908-587F-920C57ED8D5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078712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17_Comparison">
    <p:bg>
      <p:bgPr>
        <a:solidFill>
          <a:srgbClr val="FFFFFF"/>
        </a:solidFill>
        <a:effectLst/>
      </p:bgPr>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87CA02DF-DC10-308B-5A3B-CC4A885304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421026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18_Comparison">
    <p:bg>
      <p:bgPr>
        <a:solidFill>
          <a:srgbClr val="FFFFFF"/>
        </a:solidFill>
        <a:effectLst/>
      </p:bgPr>
    </p:bg>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F508CD8B-D2B3-49B8-70D5-521FEF1A52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575507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19_Comparison">
    <p:bg>
      <p:bgPr>
        <a:solidFill>
          <a:srgbClr val="FFFFFF"/>
        </a:solidFill>
        <a:effectLst/>
      </p:bgPr>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599B2173-45F4-9908-587F-920C57ED8D5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500074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2_Comparison">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89A5C5D6-B6E7-F5B5-CE38-8D0DD71737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584590817"/>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5_Comparison">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4DF1DC9C-FBA7-E2AA-DFDF-0CC41D7D2DF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3005132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10_Comparison">
    <p:bg>
      <p:bgRef idx="1001">
        <a:schemeClr val="bg1"/>
      </p:bgRef>
    </p:bg>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A4D30E1F-0057-54C1-80B7-D5C9E528FC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94076603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BCEE0D73-3600-949A-10EC-9A1E6A8A70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0327244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7_Comparison">
    <p:bg>
      <p:bgRef idx="1001">
        <a:schemeClr val="bg2"/>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89A5C5D6-B6E7-F5B5-CE38-8D0DD71737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27865677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8_Comparison">
    <p:bg>
      <p:bgRef idx="1001">
        <a:schemeClr val="bg2"/>
      </p:bgRef>
    </p:bg>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2E27B16E-1DE4-BE50-F822-549F522750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66268068"/>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13_Comparison">
    <p:bg>
      <p:bgRef idx="1001">
        <a:schemeClr val="bg2"/>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F344AC35-4C61-6D61-CEEA-21950C0003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261355-BCD7-253A-A13D-06BA57D1DAC2}"/>
              </a:ext>
            </a:extLst>
          </p:cNvPr>
          <p:cNvSpPr>
            <a:spLocks noGrp="1"/>
          </p:cNvSpPr>
          <p:nvPr>
            <p:ph type="title"/>
          </p:nvPr>
        </p:nvSpPr>
        <p:spPr>
          <a:xfrm>
            <a:off x="839788" y="365125"/>
            <a:ext cx="10515600" cy="1325563"/>
          </a:xfrm>
        </p:spPr>
        <p:txBody>
          <a:bodyPr/>
          <a:lstStyle>
            <a:lvl1pPr>
              <a:defRPr b="0" i="0">
                <a:latin typeface="Quincy CF"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488E8C-EE95-80B1-0724-523E263C567D}"/>
              </a:ext>
            </a:extLst>
          </p:cNvPr>
          <p:cNvSpPr>
            <a:spLocks noGrp="1"/>
          </p:cNvSpPr>
          <p:nvPr>
            <p:ph type="body" idx="1"/>
          </p:nvPr>
        </p:nvSpPr>
        <p:spPr>
          <a:xfrm>
            <a:off x="839788" y="1681163"/>
            <a:ext cx="5157787"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4ECF82-FF2D-7F82-A127-DC4FE541E243}"/>
              </a:ext>
            </a:extLst>
          </p:cNvPr>
          <p:cNvSpPr>
            <a:spLocks noGrp="1"/>
          </p:cNvSpPr>
          <p:nvPr>
            <p:ph sz="half" idx="2"/>
          </p:nvPr>
        </p:nvSpPr>
        <p:spPr>
          <a:xfrm>
            <a:off x="839788" y="2505075"/>
            <a:ext cx="5157787"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4FCE07E-FE6E-E833-27D0-4820E91AFB23}"/>
              </a:ext>
            </a:extLst>
          </p:cNvPr>
          <p:cNvSpPr>
            <a:spLocks noGrp="1"/>
          </p:cNvSpPr>
          <p:nvPr>
            <p:ph type="body" sz="quarter" idx="3"/>
          </p:nvPr>
        </p:nvSpPr>
        <p:spPr>
          <a:xfrm>
            <a:off x="6172200" y="1681163"/>
            <a:ext cx="5183188" cy="823912"/>
          </a:xfrm>
        </p:spPr>
        <p:txBody>
          <a:bodyPr anchor="b"/>
          <a:lstStyle>
            <a:lvl1pPr marL="0" indent="0">
              <a:buNone/>
              <a:defRPr sz="2400" b="0" i="0">
                <a:latin typeface="Quincy CF"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031C814-A9E2-ACFF-0B80-409D9115B393}"/>
              </a:ext>
            </a:extLst>
          </p:cNvPr>
          <p:cNvSpPr>
            <a:spLocks noGrp="1"/>
          </p:cNvSpPr>
          <p:nvPr>
            <p:ph sz="quarter" idx="4"/>
          </p:nvPr>
        </p:nvSpPr>
        <p:spPr>
          <a:xfrm>
            <a:off x="6172200" y="2505075"/>
            <a:ext cx="5183188" cy="3684588"/>
          </a:xfrm>
        </p:spPr>
        <p:txBody>
          <a:bodyPr/>
          <a:lstStyle>
            <a:lvl1pPr>
              <a:defRPr b="0" i="0">
                <a:latin typeface="Quincy CF" pitchFamily="2" charset="77"/>
              </a:defRPr>
            </a:lvl1pPr>
            <a:lvl2pPr>
              <a:defRPr b="0" i="0">
                <a:latin typeface="Quincy CF" pitchFamily="2" charset="77"/>
              </a:defRPr>
            </a:lvl2pPr>
            <a:lvl3pPr>
              <a:defRPr b="0" i="0">
                <a:latin typeface="Quincy CF" pitchFamily="2" charset="77"/>
              </a:defRPr>
            </a:lvl3pPr>
            <a:lvl4pPr>
              <a:defRPr b="0" i="0">
                <a:latin typeface="Quincy CF" pitchFamily="2" charset="77"/>
              </a:defRPr>
            </a:lvl4pPr>
            <a:lvl5pPr>
              <a:defRPr b="0" i="0">
                <a:latin typeface="Quincy CF"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7294DFB9-9F0E-A70A-0F1A-EBF5781AA145}"/>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8" name="Footer Placeholder 7">
            <a:extLst>
              <a:ext uri="{FF2B5EF4-FFF2-40B4-BE49-F238E27FC236}">
                <a16:creationId xmlns:a16="http://schemas.microsoft.com/office/drawing/2014/main" id="{B90C5FE2-A2F9-54CA-DE07-C0E47860A063}"/>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9" name="Slide Number Placeholder 8">
            <a:extLst>
              <a:ext uri="{FF2B5EF4-FFF2-40B4-BE49-F238E27FC236}">
                <a16:creationId xmlns:a16="http://schemas.microsoft.com/office/drawing/2014/main" id="{F8EE5D66-2C70-C763-893D-AF0538A143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77206156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4578644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B58EBC14-8206-FD54-970E-5B32DB2D4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2622055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EFEBDCD3-F5E7-BC77-6872-09BCFB0DB0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116887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11_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870001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B58EBC14-8206-FD54-970E-5B32DB2D495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5747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13_Title Only">
    <p:bg>
      <p:bgPr>
        <a:solidFill>
          <a:srgbClr val="FFFFFF"/>
        </a:solidFill>
        <a:effectLst/>
      </p:bgPr>
    </p:bg>
    <p:spTree>
      <p:nvGrpSpPr>
        <p:cNvPr id="1" name=""/>
        <p:cNvGrpSpPr/>
        <p:nvPr/>
      </p:nvGrpSpPr>
      <p:grpSpPr>
        <a:xfrm>
          <a:off x="0" y="0"/>
          <a:ext cx="0" cy="0"/>
          <a:chOff x="0" y="0"/>
          <a:chExt cx="0" cy="0"/>
        </a:xfrm>
      </p:grpSpPr>
      <p:pic>
        <p:nvPicPr>
          <p:cNvPr id="8" name="Picture 7" descr="A black background with orange lines&#10;&#10;Description automatically generated">
            <a:extLst>
              <a:ext uri="{FF2B5EF4-FFF2-40B4-BE49-F238E27FC236}">
                <a16:creationId xmlns:a16="http://schemas.microsoft.com/office/drawing/2014/main" id="{EFEBDCD3-F5E7-BC77-6872-09BCFB0DB0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227864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5477591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pic>
        <p:nvPicPr>
          <p:cNvPr id="9" name="Picture 8" descr="A black and orange line&#10;&#10;Description automatically generated">
            <a:extLst>
              <a:ext uri="{FF2B5EF4-FFF2-40B4-BE49-F238E27FC236}">
                <a16:creationId xmlns:a16="http://schemas.microsoft.com/office/drawing/2014/main" id="{2C9ED225-E682-387F-0B28-2988A25CF7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504EF4-BBF7-A012-7F28-F5FEBADD82BC}"/>
              </a:ext>
            </a:extLst>
          </p:cNvPr>
          <p:cNvSpPr>
            <a:spLocks noGrp="1"/>
          </p:cNvSpPr>
          <p:nvPr>
            <p:ph type="ctrTitle"/>
          </p:nvPr>
        </p:nvSpPr>
        <p:spPr>
          <a:xfrm>
            <a:off x="1524000" y="1122363"/>
            <a:ext cx="9144000" cy="2387600"/>
          </a:xfrm>
        </p:spPr>
        <p:txBody>
          <a:bodyPr anchor="b"/>
          <a:lstStyle>
            <a:lvl1pPr algn="ctr">
              <a:defRPr sz="6000" b="0" i="0">
                <a:latin typeface="Quincy CF"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5E9285-6C84-14DB-53D0-51AA5DE93971}"/>
              </a:ext>
            </a:extLst>
          </p:cNvPr>
          <p:cNvSpPr>
            <a:spLocks noGrp="1"/>
          </p:cNvSpPr>
          <p:nvPr>
            <p:ph type="subTitle" idx="1"/>
          </p:nvPr>
        </p:nvSpPr>
        <p:spPr>
          <a:xfrm>
            <a:off x="1524000" y="3602038"/>
            <a:ext cx="9144000" cy="1655762"/>
          </a:xfrm>
        </p:spPr>
        <p:txBody>
          <a:bodyPr/>
          <a:lstStyle>
            <a:lvl1pPr marL="0" indent="0" algn="ctr">
              <a:buNone/>
              <a:defRPr sz="2400" b="0" i="0">
                <a:latin typeface="Quincy C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BE2EB47-71B9-69B6-09CC-78967B3BE752}"/>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27D79811-8B60-6B99-EC42-05E3D57C69FD}"/>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E2750A3E-EBB6-817C-6636-C601B8255BE0}"/>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3531803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9_Title Only">
    <p:bg>
      <p:bgRef idx="1001">
        <a:schemeClr val="bg2"/>
      </p:bgRef>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4815E105-1C15-2ED9-76FE-31E63913A6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684007073"/>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4_Title Only">
    <p:bg>
      <p:bgRef idx="1001">
        <a:schemeClr val="bg2"/>
      </p:bgRef>
    </p:bg>
    <p:spTree>
      <p:nvGrpSpPr>
        <p:cNvPr id="1" name=""/>
        <p:cNvGrpSpPr/>
        <p:nvPr/>
      </p:nvGrpSpPr>
      <p:grpSpPr>
        <a:xfrm>
          <a:off x="0" y="0"/>
          <a:ext cx="0" cy="0"/>
          <a:chOff x="0" y="0"/>
          <a:chExt cx="0" cy="0"/>
        </a:xfrm>
      </p:grpSpPr>
      <p:pic>
        <p:nvPicPr>
          <p:cNvPr id="7" name="Picture 6" descr="A black background with orange lines&#10;&#10;Description automatically generated">
            <a:extLst>
              <a:ext uri="{FF2B5EF4-FFF2-40B4-BE49-F238E27FC236}">
                <a16:creationId xmlns:a16="http://schemas.microsoft.com/office/drawing/2014/main" id="{AD5EBEC4-9A47-2469-464A-17F03D6B93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335956638"/>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349663093"/>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0_Title Only">
    <p:bg>
      <p:bgRef idx="1001">
        <a:schemeClr val="bg1"/>
      </p:bgRef>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4815E105-1C15-2ED9-76FE-31E63913A6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799314814"/>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6_Title Only">
    <p:bg>
      <p:bgRef idx="1001">
        <a:schemeClr val="bg1"/>
      </p:bgRef>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3067363-4C81-21B0-08BC-0BAF8157854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black background with white lines&#10;&#10;Description automatically generated">
            <a:extLst>
              <a:ext uri="{FF2B5EF4-FFF2-40B4-BE49-F238E27FC236}">
                <a16:creationId xmlns:a16="http://schemas.microsoft.com/office/drawing/2014/main" id="{38229B17-7294-D99F-6264-F8D324762C0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B095EA-8685-7940-8FFF-907902E461C9}"/>
              </a:ext>
            </a:extLst>
          </p:cNvPr>
          <p:cNvSpPr>
            <a:spLocks noGrp="1"/>
          </p:cNvSpPr>
          <p:nvPr>
            <p:ph type="title"/>
          </p:nvPr>
        </p:nvSpPr>
        <p:spPr/>
        <p:txBody>
          <a:bodyPr/>
          <a:lstStyle>
            <a:lvl1pPr>
              <a:defRPr b="0" i="0">
                <a:latin typeface="Quincy CF" pitchFamily="2" charset="77"/>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440F47F-EB04-98C2-4142-AE60F484BB1B}"/>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4" name="Footer Placeholder 3">
            <a:extLst>
              <a:ext uri="{FF2B5EF4-FFF2-40B4-BE49-F238E27FC236}">
                <a16:creationId xmlns:a16="http://schemas.microsoft.com/office/drawing/2014/main" id="{0786E84D-6051-EFBB-085F-61E8AE2D6BA8}"/>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5" name="Slide Number Placeholder 4">
            <a:extLst>
              <a:ext uri="{FF2B5EF4-FFF2-40B4-BE49-F238E27FC236}">
                <a16:creationId xmlns:a16="http://schemas.microsoft.com/office/drawing/2014/main" id="{BA3CE44F-53A3-D856-AB81-118B52E15FA3}"/>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1023940605"/>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40646-77E1-DFEE-B520-ED08F992FC88}"/>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3" name="Footer Placeholder 2">
            <a:extLst>
              <a:ext uri="{FF2B5EF4-FFF2-40B4-BE49-F238E27FC236}">
                <a16:creationId xmlns:a16="http://schemas.microsoft.com/office/drawing/2014/main" id="{FF05A2E6-91E2-9FE7-5D23-F81320B0D1D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4" name="Slide Number Placeholder 3">
            <a:extLst>
              <a:ext uri="{FF2B5EF4-FFF2-40B4-BE49-F238E27FC236}">
                <a16:creationId xmlns:a16="http://schemas.microsoft.com/office/drawing/2014/main" id="{03F983B8-BDAE-05A6-9A49-6BC3B0943B0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180415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40646-77E1-DFEE-B520-ED08F992FC88}"/>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3" name="Footer Placeholder 2">
            <a:extLst>
              <a:ext uri="{FF2B5EF4-FFF2-40B4-BE49-F238E27FC236}">
                <a16:creationId xmlns:a16="http://schemas.microsoft.com/office/drawing/2014/main" id="{FF05A2E6-91E2-9FE7-5D23-F81320B0D1D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4" name="Slide Number Placeholder 3">
            <a:extLst>
              <a:ext uri="{FF2B5EF4-FFF2-40B4-BE49-F238E27FC236}">
                <a16:creationId xmlns:a16="http://schemas.microsoft.com/office/drawing/2014/main" id="{03F983B8-BDAE-05A6-9A49-6BC3B0943B0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772618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40646-77E1-DFEE-B520-ED08F992FC88}"/>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3" name="Footer Placeholder 2">
            <a:extLst>
              <a:ext uri="{FF2B5EF4-FFF2-40B4-BE49-F238E27FC236}">
                <a16:creationId xmlns:a16="http://schemas.microsoft.com/office/drawing/2014/main" id="{FF05A2E6-91E2-9FE7-5D23-F81320B0D1D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4" name="Slide Number Placeholder 3">
            <a:extLst>
              <a:ext uri="{FF2B5EF4-FFF2-40B4-BE49-F238E27FC236}">
                <a16:creationId xmlns:a16="http://schemas.microsoft.com/office/drawing/2014/main" id="{03F983B8-BDAE-05A6-9A49-6BC3B0943B0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401700530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40646-77E1-DFEE-B520-ED08F992FC88}"/>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3" name="Footer Placeholder 2">
            <a:extLst>
              <a:ext uri="{FF2B5EF4-FFF2-40B4-BE49-F238E27FC236}">
                <a16:creationId xmlns:a16="http://schemas.microsoft.com/office/drawing/2014/main" id="{FF05A2E6-91E2-9FE7-5D23-F81320B0D1DF}"/>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4" name="Slide Number Placeholder 3">
            <a:extLst>
              <a:ext uri="{FF2B5EF4-FFF2-40B4-BE49-F238E27FC236}">
                <a16:creationId xmlns:a16="http://schemas.microsoft.com/office/drawing/2014/main" id="{03F983B8-BDAE-05A6-9A49-6BC3B0943B0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2845698413"/>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7B88-F0A6-0F97-8FEF-0647185AA72C}"/>
              </a:ext>
            </a:extLst>
          </p:cNvPr>
          <p:cNvSpPr>
            <a:spLocks noGrp="1"/>
          </p:cNvSpPr>
          <p:nvPr>
            <p:ph type="title"/>
          </p:nvPr>
        </p:nvSpPr>
        <p:spPr>
          <a:xfrm>
            <a:off x="839788" y="457200"/>
            <a:ext cx="3932237" cy="1600200"/>
          </a:xfrm>
        </p:spPr>
        <p:txBody>
          <a:bodyPr anchor="b"/>
          <a:lstStyle>
            <a:lvl1pPr>
              <a:defRPr sz="3200" b="0" i="0">
                <a:latin typeface="Quincy CF"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5813F0C-389B-9301-9981-7692999039C0}"/>
              </a:ext>
            </a:extLst>
          </p:cNvPr>
          <p:cNvSpPr>
            <a:spLocks noGrp="1"/>
          </p:cNvSpPr>
          <p:nvPr>
            <p:ph idx="1"/>
          </p:nvPr>
        </p:nvSpPr>
        <p:spPr>
          <a:xfrm>
            <a:off x="5183188" y="987425"/>
            <a:ext cx="6172200" cy="4873625"/>
          </a:xfrm>
        </p:spPr>
        <p:txBody>
          <a:bodyPr/>
          <a:lstStyle>
            <a:lvl1pPr>
              <a:defRPr sz="3200" b="0" i="0">
                <a:latin typeface="Quincy CF" pitchFamily="2" charset="77"/>
              </a:defRPr>
            </a:lvl1pPr>
            <a:lvl2pPr>
              <a:defRPr sz="2800" b="0" i="0">
                <a:latin typeface="Quincy CF" pitchFamily="2" charset="77"/>
              </a:defRPr>
            </a:lvl2pPr>
            <a:lvl3pPr>
              <a:defRPr sz="2400" b="0" i="0">
                <a:latin typeface="Quincy CF" pitchFamily="2" charset="77"/>
              </a:defRPr>
            </a:lvl3pPr>
            <a:lvl4pPr>
              <a:defRPr sz="2000" b="0" i="0">
                <a:latin typeface="Quincy CF" pitchFamily="2" charset="77"/>
              </a:defRPr>
            </a:lvl4pPr>
            <a:lvl5pPr>
              <a:defRPr sz="2000" b="0" i="0">
                <a:latin typeface="Quincy CF"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47ADF5B1-B1C5-59F6-BEC8-03B4A26C21A6}"/>
              </a:ext>
            </a:extLst>
          </p:cNvPr>
          <p:cNvSpPr>
            <a:spLocks noGrp="1"/>
          </p:cNvSpPr>
          <p:nvPr>
            <p:ph type="body" sz="half" idx="2"/>
          </p:nvPr>
        </p:nvSpPr>
        <p:spPr>
          <a:xfrm>
            <a:off x="839788" y="2057400"/>
            <a:ext cx="3932237" cy="3811588"/>
          </a:xfrm>
        </p:spPr>
        <p:txBody>
          <a:bodyPr/>
          <a:lstStyle>
            <a:lvl1pPr marL="0" indent="0">
              <a:buNone/>
              <a:defRPr sz="1600" b="0" i="0">
                <a:latin typeface="Quincy CF"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7DAC2DE5-9EAB-70DC-529F-A666F52BB784}"/>
              </a:ext>
            </a:extLst>
          </p:cNvPr>
          <p:cNvSpPr>
            <a:spLocks noGrp="1"/>
          </p:cNvSpPr>
          <p:nvPr>
            <p:ph type="dt" sz="half" idx="10"/>
          </p:nvPr>
        </p:nvSpPr>
        <p:spPr/>
        <p:txBody>
          <a:bodyPr/>
          <a:lstStyle>
            <a:lvl1pPr>
              <a:defRPr b="0" i="0">
                <a:latin typeface="Quincy CF" pitchFamily="2" charset="77"/>
              </a:defRPr>
            </a:lvl1pPr>
          </a:lstStyle>
          <a:p>
            <a:fld id="{C9D33F2F-B0D8-8747-9A7A-935F8D46D147}" type="datetimeFigureOut">
              <a:rPr lang="en-US" smtClean="0"/>
              <a:pPr/>
              <a:t>3/17/2025</a:t>
            </a:fld>
            <a:endParaRPr lang="en-US" dirty="0"/>
          </a:p>
        </p:txBody>
      </p:sp>
      <p:sp>
        <p:nvSpPr>
          <p:cNvPr id="6" name="Footer Placeholder 5">
            <a:extLst>
              <a:ext uri="{FF2B5EF4-FFF2-40B4-BE49-F238E27FC236}">
                <a16:creationId xmlns:a16="http://schemas.microsoft.com/office/drawing/2014/main" id="{CBF02078-B692-B87E-FC19-3BBEB4F5BA47}"/>
              </a:ext>
            </a:extLst>
          </p:cNvPr>
          <p:cNvSpPr>
            <a:spLocks noGrp="1"/>
          </p:cNvSpPr>
          <p:nvPr>
            <p:ph type="ftr" sz="quarter" idx="11"/>
          </p:nvPr>
        </p:nvSpPr>
        <p:spPr/>
        <p:txBody>
          <a:bodyPr/>
          <a:lstStyle>
            <a:lvl1pPr>
              <a:defRPr b="0" i="0">
                <a:latin typeface="Quincy CF" pitchFamily="2" charset="77"/>
              </a:defRPr>
            </a:lvl1pPr>
          </a:lstStyle>
          <a:p>
            <a:endParaRPr lang="en-US" dirty="0"/>
          </a:p>
        </p:txBody>
      </p:sp>
      <p:sp>
        <p:nvSpPr>
          <p:cNvPr id="7" name="Slide Number Placeholder 6">
            <a:extLst>
              <a:ext uri="{FF2B5EF4-FFF2-40B4-BE49-F238E27FC236}">
                <a16:creationId xmlns:a16="http://schemas.microsoft.com/office/drawing/2014/main" id="{60C136DD-0252-AE57-B603-0F17D0E5A8B9}"/>
              </a:ext>
            </a:extLst>
          </p:cNvPr>
          <p:cNvSpPr>
            <a:spLocks noGrp="1"/>
          </p:cNvSpPr>
          <p:nvPr>
            <p:ph type="sldNum" sz="quarter" idx="12"/>
          </p:nvPr>
        </p:nvSpPr>
        <p:spPr/>
        <p:txBody>
          <a:bodyPr/>
          <a:lstStyle>
            <a:lvl1pPr>
              <a:defRPr b="0" i="0">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30590586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36FB64-8970-A4FB-4DEB-20D29D1D9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3EE3670-A2D3-AC03-F4E7-8E7ABD9E8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71A8876-EDB9-FB28-C573-F78A82A3F3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Quincy CF" pitchFamily="2" charset="77"/>
              </a:defRPr>
            </a:lvl1pPr>
          </a:lstStyle>
          <a:p>
            <a:fld id="{C9D33F2F-B0D8-8747-9A7A-935F8D46D147}" type="datetimeFigureOut">
              <a:rPr lang="en-US" smtClean="0"/>
              <a:pPr/>
              <a:t>3/17/2025</a:t>
            </a:fld>
            <a:endParaRPr lang="en-US" dirty="0"/>
          </a:p>
        </p:txBody>
      </p:sp>
      <p:sp>
        <p:nvSpPr>
          <p:cNvPr id="5" name="Footer Placeholder 4">
            <a:extLst>
              <a:ext uri="{FF2B5EF4-FFF2-40B4-BE49-F238E27FC236}">
                <a16:creationId xmlns:a16="http://schemas.microsoft.com/office/drawing/2014/main" id="{1840E183-C6AF-B10B-6BD9-D3A41E76BC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Quincy CF" pitchFamily="2" charset="77"/>
              </a:defRPr>
            </a:lvl1pPr>
          </a:lstStyle>
          <a:p>
            <a:endParaRPr lang="en-US" dirty="0"/>
          </a:p>
        </p:txBody>
      </p:sp>
      <p:sp>
        <p:nvSpPr>
          <p:cNvPr id="6" name="Slide Number Placeholder 5">
            <a:extLst>
              <a:ext uri="{FF2B5EF4-FFF2-40B4-BE49-F238E27FC236}">
                <a16:creationId xmlns:a16="http://schemas.microsoft.com/office/drawing/2014/main" id="{810D617D-6C65-BD20-68E9-7FD48B3D4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Quincy CF" pitchFamily="2" charset="77"/>
              </a:defRPr>
            </a:lvl1pPr>
          </a:lstStyle>
          <a:p>
            <a:fld id="{3CC3932E-D15B-4F49-B82D-285B1982BB29}" type="slidenum">
              <a:rPr lang="en-US" smtClean="0"/>
              <a:pPr/>
              <a:t>‹#›</a:t>
            </a:fld>
            <a:endParaRPr lang="en-US" dirty="0"/>
          </a:p>
        </p:txBody>
      </p:sp>
    </p:spTree>
    <p:extLst>
      <p:ext uri="{BB962C8B-B14F-4D97-AF65-F5344CB8AC3E}">
        <p14:creationId xmlns:p14="http://schemas.microsoft.com/office/powerpoint/2010/main" val="508398075"/>
      </p:ext>
    </p:extLst>
  </p:cSld>
  <p:clrMap bg1="lt1" tx1="dk1" bg2="lt2" tx2="dk2" accent1="accent1" accent2="accent2" accent3="accent3" accent4="accent4" accent5="accent5" accent6="accent6" hlink="hlink" folHlink="folHlink"/>
  <p:sldLayoutIdLst>
    <p:sldLayoutId id="2147483804" r:id="rId1"/>
    <p:sldLayoutId id="2147483806" r:id="rId2"/>
    <p:sldLayoutId id="2147483805" r:id="rId3"/>
    <p:sldLayoutId id="2147483774" r:id="rId4"/>
    <p:sldLayoutId id="2147483665" r:id="rId5"/>
    <p:sldLayoutId id="2147483716" r:id="rId6"/>
    <p:sldLayoutId id="2147483722" r:id="rId7"/>
    <p:sldLayoutId id="2147483723" r:id="rId8"/>
    <p:sldLayoutId id="2147483772" r:id="rId9"/>
    <p:sldLayoutId id="2147483773" r:id="rId10"/>
    <p:sldLayoutId id="2147483689" r:id="rId11"/>
    <p:sldLayoutId id="2147483701"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662" r:id="rId21"/>
    <p:sldLayoutId id="2147483717" r:id="rId22"/>
    <p:sldLayoutId id="2147483714" r:id="rId23"/>
    <p:sldLayoutId id="2147483666" r:id="rId24"/>
    <p:sldLayoutId id="2147483771" r:id="rId25"/>
    <p:sldLayoutId id="2147483719" r:id="rId26"/>
    <p:sldLayoutId id="2147483702" r:id="rId27"/>
    <p:sldLayoutId id="2147483709" r:id="rId28"/>
    <p:sldLayoutId id="2147483718" r:id="rId29"/>
    <p:sldLayoutId id="2147483720" r:id="rId30"/>
    <p:sldLayoutId id="2147483721" r:id="rId31"/>
    <p:sldLayoutId id="2147483770" r:id="rId32"/>
    <p:sldLayoutId id="2147483712" r:id="rId33"/>
    <p:sldLayoutId id="2147483713" r:id="rId34"/>
    <p:sldLayoutId id="2147483650" r:id="rId35"/>
    <p:sldLayoutId id="2147483763" r:id="rId36"/>
    <p:sldLayoutId id="2147483726" r:id="rId37"/>
    <p:sldLayoutId id="2147483727" r:id="rId38"/>
    <p:sldLayoutId id="2147483764" r:id="rId39"/>
    <p:sldLayoutId id="2147483765" r:id="rId40"/>
    <p:sldLayoutId id="2147483783" r:id="rId41"/>
    <p:sldLayoutId id="2147483784" r:id="rId42"/>
    <p:sldLayoutId id="2147483785" r:id="rId43"/>
    <p:sldLayoutId id="2147483786" r:id="rId44"/>
    <p:sldLayoutId id="2147483787" r:id="rId45"/>
    <p:sldLayoutId id="2147483788" r:id="rId46"/>
    <p:sldLayoutId id="2147483660" r:id="rId47"/>
    <p:sldLayoutId id="2147483761" r:id="rId48"/>
    <p:sldLayoutId id="2147483728" r:id="rId49"/>
    <p:sldLayoutId id="2147483729" r:id="rId50"/>
    <p:sldLayoutId id="2147483757" r:id="rId51"/>
    <p:sldLayoutId id="2147483766" r:id="rId52"/>
    <p:sldLayoutId id="2147483664" r:id="rId53"/>
    <p:sldLayoutId id="2147483762" r:id="rId54"/>
    <p:sldLayoutId id="2147483724" r:id="rId55"/>
    <p:sldLayoutId id="2147483725" r:id="rId56"/>
    <p:sldLayoutId id="2147483760" r:id="rId57"/>
    <p:sldLayoutId id="2147483769" r:id="rId58"/>
    <p:sldLayoutId id="2147483651" r:id="rId59"/>
    <p:sldLayoutId id="2147483732" r:id="rId60"/>
    <p:sldLayoutId id="2147483789" r:id="rId61"/>
    <p:sldLayoutId id="2147483790" r:id="rId62"/>
    <p:sldLayoutId id="2147483671" r:id="rId63"/>
    <p:sldLayoutId id="2147483733" r:id="rId64"/>
    <p:sldLayoutId id="2147483672" r:id="rId65"/>
    <p:sldLayoutId id="2147483734" r:id="rId66"/>
    <p:sldLayoutId id="2147483653" r:id="rId67"/>
    <p:sldLayoutId id="2147483791" r:id="rId68"/>
    <p:sldLayoutId id="2147483739" r:id="rId69"/>
    <p:sldLayoutId id="2147483738" r:id="rId70"/>
    <p:sldLayoutId id="2147483735" r:id="rId71"/>
    <p:sldLayoutId id="2147483747" r:id="rId72"/>
    <p:sldLayoutId id="2147483748" r:id="rId73"/>
    <p:sldLayoutId id="2147483792" r:id="rId74"/>
    <p:sldLayoutId id="2147483793" r:id="rId75"/>
    <p:sldLayoutId id="2147483794" r:id="rId76"/>
    <p:sldLayoutId id="2147483676" r:id="rId77"/>
    <p:sldLayoutId id="2147483737" r:id="rId78"/>
    <p:sldLayoutId id="2147483743" r:id="rId79"/>
    <p:sldLayoutId id="2147483740" r:id="rId80"/>
    <p:sldLayoutId id="2147483741" r:id="rId81"/>
    <p:sldLayoutId id="2147483746" r:id="rId82"/>
    <p:sldLayoutId id="2147483696" r:id="rId83"/>
    <p:sldLayoutId id="2147483754" r:id="rId84"/>
    <p:sldLayoutId id="2147483654" r:id="rId85"/>
    <p:sldLayoutId id="2147483795" r:id="rId86"/>
    <p:sldLayoutId id="2147483796" r:id="rId87"/>
    <p:sldLayoutId id="2147483797" r:id="rId88"/>
    <p:sldLayoutId id="2147483677" r:id="rId89"/>
    <p:sldLayoutId id="2147483755" r:id="rId90"/>
    <p:sldLayoutId id="2147483749" r:id="rId91"/>
    <p:sldLayoutId id="2147483678" r:id="rId92"/>
    <p:sldLayoutId id="2147483756" r:id="rId93"/>
    <p:sldLayoutId id="2147483751" r:id="rId94"/>
    <p:sldLayoutId id="2147483655" r:id="rId95"/>
    <p:sldLayoutId id="2147483798" r:id="rId96"/>
    <p:sldLayoutId id="2147483679" r:id="rId97"/>
    <p:sldLayoutId id="2147483680" r:id="rId98"/>
    <p:sldLayoutId id="2147483656" r:id="rId99"/>
    <p:sldLayoutId id="2147483799" r:id="rId100"/>
    <p:sldLayoutId id="2147483681" r:id="rId101"/>
    <p:sldLayoutId id="2147483682" r:id="rId102"/>
    <p:sldLayoutId id="2147483684" r:id="rId103"/>
    <p:sldLayoutId id="2147483800" r:id="rId104"/>
    <p:sldLayoutId id="2147483657" r:id="rId105"/>
    <p:sldLayoutId id="2147483683" r:id="rId106"/>
    <p:sldLayoutId id="2147483658" r:id="rId107"/>
    <p:sldLayoutId id="2147483801" r:id="rId108"/>
    <p:sldLayoutId id="2147483686" r:id="rId109"/>
    <p:sldLayoutId id="2147483685" r:id="rId110"/>
    <p:sldLayoutId id="2147483691" r:id="rId111"/>
    <p:sldLayoutId id="2147483802" r:id="rId112"/>
    <p:sldLayoutId id="2147483687" r:id="rId113"/>
    <p:sldLayoutId id="2147483688" r:id="rId114"/>
  </p:sldLayoutIdLst>
  <p:txStyles>
    <p:titleStyle>
      <a:lvl1pPr algn="l" defTabSz="914400" rtl="0" eaLnBrk="1" latinLnBrk="0" hangingPunct="1">
        <a:lnSpc>
          <a:spcPct val="90000"/>
        </a:lnSpc>
        <a:spcBef>
          <a:spcPct val="0"/>
        </a:spcBef>
        <a:buNone/>
        <a:defRPr sz="4800" b="0" i="0" kern="1200">
          <a:solidFill>
            <a:schemeClr val="tx1"/>
          </a:solidFill>
          <a:latin typeface="Quincy CF"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b="0" i="0" kern="1200">
          <a:solidFill>
            <a:schemeClr val="tx1"/>
          </a:solidFill>
          <a:latin typeface="Quincy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1A12C6-A669-2BE2-BC48-3D53B60FE03B}"/>
              </a:ext>
            </a:extLst>
          </p:cNvPr>
          <p:cNvSpPr>
            <a:spLocks noGrp="1"/>
          </p:cNvSpPr>
          <p:nvPr>
            <p:ph type="ctrTitle"/>
          </p:nvPr>
        </p:nvSpPr>
        <p:spPr>
          <a:xfrm>
            <a:off x="1524000" y="2062162"/>
            <a:ext cx="9144000" cy="2387600"/>
          </a:xfrm>
        </p:spPr>
        <p:txBody>
          <a:bodyPr/>
          <a:lstStyle/>
          <a:p>
            <a:r>
              <a:rPr lang="en-AU" dirty="0"/>
              <a:t>Buying a House</a:t>
            </a:r>
          </a:p>
        </p:txBody>
      </p:sp>
      <p:sp>
        <p:nvSpPr>
          <p:cNvPr id="5" name="Subtitle 4">
            <a:extLst>
              <a:ext uri="{FF2B5EF4-FFF2-40B4-BE49-F238E27FC236}">
                <a16:creationId xmlns:a16="http://schemas.microsoft.com/office/drawing/2014/main" id="{C273180F-5035-2BFA-66A8-4AC7B738F73C}"/>
              </a:ext>
            </a:extLst>
          </p:cNvPr>
          <p:cNvSpPr>
            <a:spLocks noGrp="1"/>
          </p:cNvSpPr>
          <p:nvPr>
            <p:ph type="subTitle" idx="1"/>
          </p:nvPr>
        </p:nvSpPr>
        <p:spPr>
          <a:xfrm>
            <a:off x="1524000" y="4541837"/>
            <a:ext cx="9144000" cy="1655762"/>
          </a:xfrm>
        </p:spPr>
        <p:txBody>
          <a:bodyPr>
            <a:normAutofit/>
          </a:bodyPr>
          <a:lstStyle/>
          <a:p>
            <a:r>
              <a:rPr lang="en-US" sz="3200" dirty="0" err="1">
                <a:solidFill>
                  <a:schemeClr val="accent1"/>
                </a:solidFill>
                <a:latin typeface="+mj-lt"/>
              </a:rPr>
              <a:t>Ahmuth</a:t>
            </a:r>
            <a:r>
              <a:rPr lang="en-US" sz="3200" dirty="0">
                <a:solidFill>
                  <a:schemeClr val="accent1"/>
                </a:solidFill>
                <a:latin typeface="+mj-lt"/>
              </a:rPr>
              <a:t> Bin Omar</a:t>
            </a:r>
          </a:p>
          <a:p>
            <a:r>
              <a:rPr lang="en-US" sz="3000" dirty="0">
                <a:solidFill>
                  <a:schemeClr val="accent1"/>
                </a:solidFill>
                <a:latin typeface="Baka Too" panose="02000506000000020004" pitchFamily="50" charset="0"/>
              </a:rPr>
              <a:t>Program Coordinator - Wunan Foundation </a:t>
            </a:r>
          </a:p>
        </p:txBody>
      </p:sp>
      <p:sp>
        <p:nvSpPr>
          <p:cNvPr id="3" name="Oval 2">
            <a:extLst>
              <a:ext uri="{FF2B5EF4-FFF2-40B4-BE49-F238E27FC236}">
                <a16:creationId xmlns:a16="http://schemas.microsoft.com/office/drawing/2014/main" id="{E797B3B9-1255-2557-AAF4-1E66E7406F9B}"/>
              </a:ext>
            </a:extLst>
          </p:cNvPr>
          <p:cNvSpPr/>
          <p:nvPr/>
        </p:nvSpPr>
        <p:spPr>
          <a:xfrm>
            <a:off x="8069699" y="204649"/>
            <a:ext cx="3051313" cy="3051313"/>
          </a:xfrm>
          <a:prstGeom prst="ellipse">
            <a:avLst/>
          </a:prstGeom>
          <a:blipFill dpi="0" rotWithShape="1">
            <a:blip r:embed="rId2"/>
            <a:srcRect/>
            <a:tile tx="-1949450" ty="0" sx="85000" sy="8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2445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1A12C6-A669-2BE2-BC48-3D53B60FE03B}"/>
              </a:ext>
            </a:extLst>
          </p:cNvPr>
          <p:cNvSpPr>
            <a:spLocks noGrp="1"/>
          </p:cNvSpPr>
          <p:nvPr>
            <p:ph type="ctrTitle"/>
          </p:nvPr>
        </p:nvSpPr>
        <p:spPr/>
        <p:txBody>
          <a:bodyPr/>
          <a:lstStyle/>
          <a:p>
            <a:r>
              <a:rPr lang="en-AU" dirty="0"/>
              <a:t>Pathway to home ownership</a:t>
            </a:r>
          </a:p>
        </p:txBody>
      </p:sp>
      <p:sp>
        <p:nvSpPr>
          <p:cNvPr id="6" name="Subtitle 4">
            <a:extLst>
              <a:ext uri="{FF2B5EF4-FFF2-40B4-BE49-F238E27FC236}">
                <a16:creationId xmlns:a16="http://schemas.microsoft.com/office/drawing/2014/main" id="{5F5E0008-064A-2043-F369-337F52ADD8E4}"/>
              </a:ext>
            </a:extLst>
          </p:cNvPr>
          <p:cNvSpPr txBox="1">
            <a:spLocks/>
          </p:cNvSpPr>
          <p:nvPr/>
        </p:nvSpPr>
        <p:spPr>
          <a:xfrm>
            <a:off x="1524000" y="364059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Quincy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err="1">
                <a:solidFill>
                  <a:schemeClr val="accent1"/>
                </a:solidFill>
                <a:latin typeface="+mj-lt"/>
              </a:rPr>
              <a:t>Ahmuth</a:t>
            </a:r>
            <a:r>
              <a:rPr lang="en-US" sz="3200" dirty="0">
                <a:solidFill>
                  <a:schemeClr val="accent1"/>
                </a:solidFill>
                <a:latin typeface="+mj-lt"/>
              </a:rPr>
              <a:t> Bin Omar</a:t>
            </a:r>
          </a:p>
          <a:p>
            <a:r>
              <a:rPr lang="en-US" sz="3000" dirty="0">
                <a:solidFill>
                  <a:schemeClr val="accent1"/>
                </a:solidFill>
                <a:latin typeface="Baka Too" panose="02000506000000020004" pitchFamily="50" charset="0"/>
              </a:rPr>
              <a:t>Program Coordinator - Wunan Foundation </a:t>
            </a:r>
          </a:p>
        </p:txBody>
      </p:sp>
      <p:pic>
        <p:nvPicPr>
          <p:cNvPr id="9" name="Picture 8">
            <a:extLst>
              <a:ext uri="{FF2B5EF4-FFF2-40B4-BE49-F238E27FC236}">
                <a16:creationId xmlns:a16="http://schemas.microsoft.com/office/drawing/2014/main" id="{B2F49111-E83E-BE85-E57E-2247953C5DB0}"/>
              </a:ext>
            </a:extLst>
          </p:cNvPr>
          <p:cNvPicPr>
            <a:picLocks noChangeAspect="1"/>
          </p:cNvPicPr>
          <p:nvPr/>
        </p:nvPicPr>
        <p:blipFill>
          <a:blip r:embed="rId2"/>
          <a:srcRect l="21018" t="1092" r="27423" b="1275"/>
          <a:stretch>
            <a:fillRect/>
          </a:stretch>
        </p:blipFill>
        <p:spPr>
          <a:xfrm>
            <a:off x="10146804" y="3547940"/>
            <a:ext cx="1748414" cy="1748414"/>
          </a:xfrm>
          <a:custGeom>
            <a:avLst/>
            <a:gdLst>
              <a:gd name="connsiteX0" fmla="*/ 874207 w 1748414"/>
              <a:gd name="connsiteY0" fmla="*/ 0 h 1748414"/>
              <a:gd name="connsiteX1" fmla="*/ 1748414 w 1748414"/>
              <a:gd name="connsiteY1" fmla="*/ 874207 h 1748414"/>
              <a:gd name="connsiteX2" fmla="*/ 874207 w 1748414"/>
              <a:gd name="connsiteY2" fmla="*/ 1748414 h 1748414"/>
              <a:gd name="connsiteX3" fmla="*/ 0 w 1748414"/>
              <a:gd name="connsiteY3" fmla="*/ 874207 h 1748414"/>
              <a:gd name="connsiteX4" fmla="*/ 874207 w 1748414"/>
              <a:gd name="connsiteY4" fmla="*/ 0 h 174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414" h="1748414">
                <a:moveTo>
                  <a:pt x="874207" y="0"/>
                </a:moveTo>
                <a:cubicBezTo>
                  <a:pt x="1357018" y="0"/>
                  <a:pt x="1748414" y="391396"/>
                  <a:pt x="1748414" y="874207"/>
                </a:cubicBezTo>
                <a:cubicBezTo>
                  <a:pt x="1748414" y="1357018"/>
                  <a:pt x="1357018" y="1748414"/>
                  <a:pt x="874207" y="1748414"/>
                </a:cubicBezTo>
                <a:cubicBezTo>
                  <a:pt x="391396" y="1748414"/>
                  <a:pt x="0" y="1357018"/>
                  <a:pt x="0" y="874207"/>
                </a:cubicBezTo>
                <a:cubicBezTo>
                  <a:pt x="0" y="391396"/>
                  <a:pt x="391396" y="0"/>
                  <a:pt x="874207" y="0"/>
                </a:cubicBezTo>
                <a:close/>
              </a:path>
            </a:pathLst>
          </a:custGeom>
        </p:spPr>
      </p:pic>
    </p:spTree>
    <p:extLst>
      <p:ext uri="{BB962C8B-B14F-4D97-AF65-F5344CB8AC3E}">
        <p14:creationId xmlns:p14="http://schemas.microsoft.com/office/powerpoint/2010/main" val="209216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9896B4-C8AF-5EF5-7030-3EA82A4C5F47}"/>
              </a:ext>
            </a:extLst>
          </p:cNvPr>
          <p:cNvSpPr>
            <a:spLocks noGrp="1"/>
          </p:cNvSpPr>
          <p:nvPr>
            <p:ph type="ctrTitle"/>
          </p:nvPr>
        </p:nvSpPr>
        <p:spPr/>
        <p:txBody>
          <a:bodyPr/>
          <a:lstStyle/>
          <a:p>
            <a:endParaRPr lang="en-AU" dirty="0"/>
          </a:p>
        </p:txBody>
      </p:sp>
    </p:spTree>
    <p:extLst>
      <p:ext uri="{BB962C8B-B14F-4D97-AF65-F5344CB8AC3E}">
        <p14:creationId xmlns:p14="http://schemas.microsoft.com/office/powerpoint/2010/main" val="53673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1A12C6-A669-2BE2-BC48-3D53B60FE03B}"/>
              </a:ext>
            </a:extLst>
          </p:cNvPr>
          <p:cNvSpPr>
            <a:spLocks noGrp="1"/>
          </p:cNvSpPr>
          <p:nvPr>
            <p:ph type="title"/>
          </p:nvPr>
        </p:nvSpPr>
        <p:spPr/>
        <p:txBody>
          <a:bodyPr/>
          <a:lstStyle/>
          <a:p>
            <a:r>
              <a:rPr lang="en-US" dirty="0"/>
              <a:t>J</a:t>
            </a:r>
            <a:r>
              <a:rPr lang="en-AU" dirty="0" err="1"/>
              <a:t>ourney</a:t>
            </a:r>
            <a:r>
              <a:rPr lang="en-AU" dirty="0"/>
              <a:t> of a home buyer</a:t>
            </a:r>
          </a:p>
        </p:txBody>
      </p:sp>
      <p:sp>
        <p:nvSpPr>
          <p:cNvPr id="9" name="Content Placeholder 8">
            <a:extLst>
              <a:ext uri="{FF2B5EF4-FFF2-40B4-BE49-F238E27FC236}">
                <a16:creationId xmlns:a16="http://schemas.microsoft.com/office/drawing/2014/main" id="{1C601BA0-16F5-6D47-CD22-89EB6E0F5ABA}"/>
              </a:ext>
            </a:extLst>
          </p:cNvPr>
          <p:cNvSpPr>
            <a:spLocks noGrp="1"/>
          </p:cNvSpPr>
          <p:nvPr>
            <p:ph idx="1"/>
          </p:nvPr>
        </p:nvSpPr>
        <p:spPr/>
        <p:txBody>
          <a:bodyPr/>
          <a:lstStyle/>
          <a:p>
            <a:endParaRPr lang="en-AU"/>
          </a:p>
        </p:txBody>
      </p:sp>
      <p:pic>
        <p:nvPicPr>
          <p:cNvPr id="7" name="Content Placeholder 5">
            <a:extLst>
              <a:ext uri="{FF2B5EF4-FFF2-40B4-BE49-F238E27FC236}">
                <a16:creationId xmlns:a16="http://schemas.microsoft.com/office/drawing/2014/main" id="{6B219B40-E4C9-9F6A-17A3-5BF0050697C3}"/>
              </a:ext>
            </a:extLst>
          </p:cNvPr>
          <p:cNvPicPr>
            <a:picLocks noChangeAspect="1"/>
          </p:cNvPicPr>
          <p:nvPr/>
        </p:nvPicPr>
        <p:blipFill>
          <a:blip r:embed="rId2"/>
          <a:stretch>
            <a:fillRect/>
          </a:stretch>
        </p:blipFill>
        <p:spPr>
          <a:xfrm>
            <a:off x="934597" y="1903158"/>
            <a:ext cx="7580376" cy="3328416"/>
          </a:xfrm>
          <a:prstGeom prst="rect">
            <a:avLst/>
          </a:prstGeom>
        </p:spPr>
      </p:pic>
    </p:spTree>
    <p:extLst>
      <p:ext uri="{BB962C8B-B14F-4D97-AF65-F5344CB8AC3E}">
        <p14:creationId xmlns:p14="http://schemas.microsoft.com/office/powerpoint/2010/main" val="27756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1A12C6-A669-2BE2-BC48-3D53B60FE03B}"/>
              </a:ext>
            </a:extLst>
          </p:cNvPr>
          <p:cNvSpPr>
            <a:spLocks noGrp="1"/>
          </p:cNvSpPr>
          <p:nvPr>
            <p:ph type="title"/>
          </p:nvPr>
        </p:nvSpPr>
        <p:spPr/>
        <p:txBody>
          <a:bodyPr/>
          <a:lstStyle/>
          <a:p>
            <a:r>
              <a:rPr lang="en-AU" dirty="0"/>
              <a:t>A pathway to home ownership</a:t>
            </a:r>
          </a:p>
        </p:txBody>
      </p:sp>
      <p:sp>
        <p:nvSpPr>
          <p:cNvPr id="8" name="Content Placeholder 7">
            <a:extLst>
              <a:ext uri="{FF2B5EF4-FFF2-40B4-BE49-F238E27FC236}">
                <a16:creationId xmlns:a16="http://schemas.microsoft.com/office/drawing/2014/main" id="{5DFB16DA-02DF-1AFF-B2EA-82B22436014B}"/>
              </a:ext>
            </a:extLst>
          </p:cNvPr>
          <p:cNvSpPr>
            <a:spLocks noGrp="1"/>
          </p:cNvSpPr>
          <p:nvPr>
            <p:ph idx="1"/>
          </p:nvPr>
        </p:nvSpPr>
        <p:spPr>
          <a:xfrm>
            <a:off x="838200" y="1825625"/>
            <a:ext cx="9078798" cy="4351338"/>
          </a:xfrm>
        </p:spPr>
        <p:txBody>
          <a:bodyPr/>
          <a:lstStyle/>
          <a:p>
            <a:r>
              <a:rPr lang="en-AU" dirty="0"/>
              <a:t>Steady job (for at least 12 months) </a:t>
            </a:r>
          </a:p>
          <a:p>
            <a:r>
              <a:rPr lang="en-AU" dirty="0"/>
              <a:t>No or minimal other debt (including debt like </a:t>
            </a:r>
            <a:r>
              <a:rPr lang="en-AU" dirty="0" err="1"/>
              <a:t>Afterpay</a:t>
            </a:r>
            <a:r>
              <a:rPr lang="en-AU" dirty="0"/>
              <a:t> and Zipay!)</a:t>
            </a:r>
          </a:p>
          <a:p>
            <a:r>
              <a:rPr lang="en-AU" dirty="0"/>
              <a:t>Deposit: House value x at ideally 10%, minimum 5% </a:t>
            </a:r>
          </a:p>
          <a:p>
            <a:r>
              <a:rPr lang="en-AU" dirty="0"/>
              <a:t>Good banking conduct</a:t>
            </a:r>
          </a:p>
        </p:txBody>
      </p:sp>
      <p:sp>
        <p:nvSpPr>
          <p:cNvPr id="2" name="Oval 1">
            <a:extLst>
              <a:ext uri="{FF2B5EF4-FFF2-40B4-BE49-F238E27FC236}">
                <a16:creationId xmlns:a16="http://schemas.microsoft.com/office/drawing/2014/main" id="{7CE44B36-145F-9271-BEA4-39600CDE8E26}"/>
              </a:ext>
            </a:extLst>
          </p:cNvPr>
          <p:cNvSpPr/>
          <p:nvPr/>
        </p:nvSpPr>
        <p:spPr>
          <a:xfrm>
            <a:off x="8501778" y="3641185"/>
            <a:ext cx="3051313" cy="3051313"/>
          </a:xfrm>
          <a:prstGeom prst="ellipse">
            <a:avLst/>
          </a:prstGeom>
          <a:blipFill dpi="0" rotWithShape="1">
            <a:blip r:embed="rId2"/>
            <a:srcRect/>
            <a:tile tx="-927100" ty="0" sx="85000" sy="8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6421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68217-90D0-3DDA-8721-7329068583E4}"/>
              </a:ext>
            </a:extLst>
          </p:cNvPr>
          <p:cNvSpPr>
            <a:spLocks noGrp="1"/>
          </p:cNvSpPr>
          <p:nvPr>
            <p:ph type="title"/>
          </p:nvPr>
        </p:nvSpPr>
        <p:spPr/>
        <p:txBody>
          <a:bodyPr/>
          <a:lstStyle/>
          <a:p>
            <a:r>
              <a:rPr lang="en-US" dirty="0"/>
              <a:t>Expression of interest</a:t>
            </a:r>
            <a:endParaRPr lang="en-AU" dirty="0"/>
          </a:p>
        </p:txBody>
      </p:sp>
      <p:sp>
        <p:nvSpPr>
          <p:cNvPr id="12" name="Content Placeholder 11">
            <a:extLst>
              <a:ext uri="{FF2B5EF4-FFF2-40B4-BE49-F238E27FC236}">
                <a16:creationId xmlns:a16="http://schemas.microsoft.com/office/drawing/2014/main" id="{90ACC836-DC85-CB7C-3F11-C98D021B304A}"/>
              </a:ext>
            </a:extLst>
          </p:cNvPr>
          <p:cNvSpPr>
            <a:spLocks noGrp="1"/>
          </p:cNvSpPr>
          <p:nvPr>
            <p:ph idx="1"/>
          </p:nvPr>
        </p:nvSpPr>
        <p:spPr>
          <a:xfrm>
            <a:off x="838200" y="1825625"/>
            <a:ext cx="4075444" cy="4351338"/>
          </a:xfrm>
        </p:spPr>
        <p:txBody>
          <a:bodyPr/>
          <a:lstStyle/>
          <a:p>
            <a:r>
              <a:rPr lang="en-AU" dirty="0"/>
              <a:t>Meeting with the bank </a:t>
            </a:r>
          </a:p>
          <a:p>
            <a:r>
              <a:rPr lang="en-AU" dirty="0"/>
              <a:t>Your credit score </a:t>
            </a:r>
          </a:p>
          <a:p>
            <a:r>
              <a:rPr lang="en-AU" dirty="0"/>
              <a:t>Application for a mortgage loan </a:t>
            </a:r>
          </a:p>
          <a:p>
            <a:r>
              <a:rPr lang="en-AU" dirty="0"/>
              <a:t>Approval/Rejection </a:t>
            </a:r>
          </a:p>
          <a:p>
            <a:r>
              <a:rPr lang="en-AU" dirty="0"/>
              <a:t>Settlement contract </a:t>
            </a:r>
          </a:p>
          <a:p>
            <a:endParaRPr lang="en-AU" dirty="0"/>
          </a:p>
          <a:p>
            <a:endParaRPr lang="en-AU" dirty="0"/>
          </a:p>
          <a:p>
            <a:endParaRPr lang="en-AU" dirty="0"/>
          </a:p>
        </p:txBody>
      </p:sp>
      <p:pic>
        <p:nvPicPr>
          <p:cNvPr id="3" name="Picture 2" descr="A screenshot of a computer&#10;&#10;AI-generated content may be incorrect.">
            <a:extLst>
              <a:ext uri="{FF2B5EF4-FFF2-40B4-BE49-F238E27FC236}">
                <a16:creationId xmlns:a16="http://schemas.microsoft.com/office/drawing/2014/main" id="{0A81FF3C-B2E3-902C-DAA7-00C4F75167FB}"/>
              </a:ext>
            </a:extLst>
          </p:cNvPr>
          <p:cNvPicPr>
            <a:picLocks noChangeAspect="1"/>
          </p:cNvPicPr>
          <p:nvPr/>
        </p:nvPicPr>
        <p:blipFill>
          <a:blip r:embed="rId2"/>
          <a:stretch>
            <a:fillRect/>
          </a:stretch>
        </p:blipFill>
        <p:spPr>
          <a:xfrm>
            <a:off x="4461467" y="2355523"/>
            <a:ext cx="7387841" cy="2413361"/>
          </a:xfrm>
          <a:prstGeom prst="rect">
            <a:avLst/>
          </a:prstGeom>
        </p:spPr>
      </p:pic>
    </p:spTree>
    <p:extLst>
      <p:ext uri="{BB962C8B-B14F-4D97-AF65-F5344CB8AC3E}">
        <p14:creationId xmlns:p14="http://schemas.microsoft.com/office/powerpoint/2010/main" val="428664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1540-5846-CE21-A531-8CDEA01F80E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5399437-6748-E08E-0A69-9E66A2F5D811}"/>
              </a:ext>
            </a:extLst>
          </p:cNvPr>
          <p:cNvSpPr>
            <a:spLocks noGrp="1"/>
          </p:cNvSpPr>
          <p:nvPr>
            <p:ph type="title"/>
          </p:nvPr>
        </p:nvSpPr>
        <p:spPr/>
        <p:txBody>
          <a:bodyPr/>
          <a:lstStyle/>
          <a:p>
            <a:r>
              <a:rPr lang="en-US" dirty="0"/>
              <a:t>Stakeholders</a:t>
            </a:r>
            <a:endParaRPr lang="en-AU" dirty="0"/>
          </a:p>
        </p:txBody>
      </p:sp>
      <p:sp>
        <p:nvSpPr>
          <p:cNvPr id="5" name="Text Placeholder 6">
            <a:extLst>
              <a:ext uri="{FF2B5EF4-FFF2-40B4-BE49-F238E27FC236}">
                <a16:creationId xmlns:a16="http://schemas.microsoft.com/office/drawing/2014/main" id="{0DEB820A-7F56-CC02-8C35-E0DB7E54B812}"/>
              </a:ext>
            </a:extLst>
          </p:cNvPr>
          <p:cNvSpPr txBox="1">
            <a:spLocks/>
          </p:cNvSpPr>
          <p:nvPr/>
        </p:nvSpPr>
        <p:spPr>
          <a:xfrm>
            <a:off x="838200" y="1598275"/>
            <a:ext cx="4965983"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b="0" i="0" kern="1200">
                <a:solidFill>
                  <a:schemeClr val="tx1"/>
                </a:solidFill>
                <a:latin typeface="Quincy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Quincy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Quincy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Quincy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Quincy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1"/>
                </a:solidFill>
              </a:rPr>
              <a:t>IBA – Indigenous Business Australia</a:t>
            </a:r>
          </a:p>
        </p:txBody>
      </p:sp>
      <p:sp>
        <p:nvSpPr>
          <p:cNvPr id="6" name="Text Placeholder 8">
            <a:extLst>
              <a:ext uri="{FF2B5EF4-FFF2-40B4-BE49-F238E27FC236}">
                <a16:creationId xmlns:a16="http://schemas.microsoft.com/office/drawing/2014/main" id="{CE7869BE-81DB-4FD6-8BCB-F6ACCC4C1A51}"/>
              </a:ext>
            </a:extLst>
          </p:cNvPr>
          <p:cNvSpPr txBox="1">
            <a:spLocks/>
          </p:cNvSpPr>
          <p:nvPr/>
        </p:nvSpPr>
        <p:spPr>
          <a:xfrm>
            <a:off x="6096000" y="1310144"/>
            <a:ext cx="1818752" cy="576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000" b="0" i="0" kern="1200">
                <a:solidFill>
                  <a:schemeClr val="tx1"/>
                </a:solidFill>
                <a:latin typeface="Quincy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1"/>
                </a:solidFill>
              </a:rPr>
              <a:t>             </a:t>
            </a:r>
            <a:r>
              <a:rPr lang="en-GB" sz="2000" b="1" dirty="0" err="1">
                <a:solidFill>
                  <a:schemeClr val="accent1"/>
                </a:solidFill>
              </a:rPr>
              <a:t>KeyStart</a:t>
            </a:r>
            <a:endParaRPr lang="en-GB" sz="2000" b="1" dirty="0">
              <a:solidFill>
                <a:schemeClr val="accent1"/>
              </a:solidFill>
            </a:endParaRPr>
          </a:p>
        </p:txBody>
      </p:sp>
      <p:graphicFrame>
        <p:nvGraphicFramePr>
          <p:cNvPr id="7" name="Content Placeholder 14">
            <a:extLst>
              <a:ext uri="{FF2B5EF4-FFF2-40B4-BE49-F238E27FC236}">
                <a16:creationId xmlns:a16="http://schemas.microsoft.com/office/drawing/2014/main" id="{B258C988-DAA4-1D61-CE52-2A29C485F99C}"/>
              </a:ext>
            </a:extLst>
          </p:cNvPr>
          <p:cNvGraphicFramePr>
            <a:graphicFrameLocks/>
          </p:cNvGraphicFramePr>
          <p:nvPr>
            <p:extLst>
              <p:ext uri="{D42A27DB-BD31-4B8C-83A1-F6EECF244321}">
                <p14:modId xmlns:p14="http://schemas.microsoft.com/office/powerpoint/2010/main" val="3233743734"/>
              </p:ext>
            </p:extLst>
          </p:nvPr>
        </p:nvGraphicFramePr>
        <p:xfrm>
          <a:off x="968199" y="2228230"/>
          <a:ext cx="4904905" cy="3660103"/>
        </p:xfrm>
        <a:graphic>
          <a:graphicData uri="http://schemas.openxmlformats.org/drawingml/2006/table">
            <a:tbl>
              <a:tblPr firstRow="1" bandRow="1">
                <a:tableStyleId>{5C22544A-7EE6-4342-B048-85BDC9FD1C3A}</a:tableStyleId>
              </a:tblPr>
              <a:tblGrid>
                <a:gridCol w="1583457">
                  <a:extLst>
                    <a:ext uri="{9D8B030D-6E8A-4147-A177-3AD203B41FA5}">
                      <a16:colId xmlns:a16="http://schemas.microsoft.com/office/drawing/2014/main" val="2492306521"/>
                    </a:ext>
                  </a:extLst>
                </a:gridCol>
                <a:gridCol w="1642105">
                  <a:extLst>
                    <a:ext uri="{9D8B030D-6E8A-4147-A177-3AD203B41FA5}">
                      <a16:colId xmlns:a16="http://schemas.microsoft.com/office/drawing/2014/main" val="2061072417"/>
                    </a:ext>
                  </a:extLst>
                </a:gridCol>
                <a:gridCol w="1679343">
                  <a:extLst>
                    <a:ext uri="{9D8B030D-6E8A-4147-A177-3AD203B41FA5}">
                      <a16:colId xmlns:a16="http://schemas.microsoft.com/office/drawing/2014/main" val="1584050459"/>
                    </a:ext>
                  </a:extLst>
                </a:gridCol>
              </a:tblGrid>
              <a:tr h="1191892">
                <a:tc>
                  <a:txBody>
                    <a:bodyPr/>
                    <a:lstStyle/>
                    <a:p>
                      <a:pPr lvl="0" algn="l">
                        <a:lnSpc>
                          <a:spcPct val="100000"/>
                        </a:lnSpc>
                        <a:spcBef>
                          <a:spcPts val="0"/>
                        </a:spcBef>
                        <a:spcAft>
                          <a:spcPts val="0"/>
                        </a:spcAft>
                        <a:buNone/>
                      </a:pPr>
                      <a:endParaRPr lang="en-GB" sz="1600" b="0" i="0" u="none" strike="noStrike" noProof="0" dirty="0">
                        <a:solidFill>
                          <a:srgbClr val="000000"/>
                        </a:solidFill>
                        <a:latin typeface="+mj-lt"/>
                      </a:endParaRPr>
                    </a:p>
                    <a:p>
                      <a:pPr lvl="0" algn="l">
                        <a:lnSpc>
                          <a:spcPct val="100000"/>
                        </a:lnSpc>
                        <a:spcBef>
                          <a:spcPts val="0"/>
                        </a:spcBef>
                        <a:spcAft>
                          <a:spcPts val="0"/>
                        </a:spcAft>
                        <a:buNone/>
                      </a:pPr>
                      <a:r>
                        <a:rPr lang="en-GB" sz="1600" b="0" i="0" u="none" strike="noStrike" noProof="0" dirty="0">
                          <a:solidFill>
                            <a:srgbClr val="000000"/>
                          </a:solidFill>
                          <a:latin typeface="+mj-lt"/>
                        </a:rPr>
                        <a:t>Eligibility </a:t>
                      </a:r>
                      <a:endParaRPr lang="en-GB" sz="1600" b="1" i="0" u="none" strike="noStrike" noProof="0" dirty="0">
                        <a:solidFill>
                          <a:srgbClr val="808080"/>
                        </a:solidFill>
                        <a:latin typeface="+mj-lt"/>
                      </a:endParaRPr>
                    </a:p>
                    <a:p>
                      <a:pPr lvl="0" algn="l">
                        <a:lnSpc>
                          <a:spcPct val="100000"/>
                        </a:lnSpc>
                        <a:spcBef>
                          <a:spcPts val="0"/>
                        </a:spcBef>
                        <a:spcAft>
                          <a:spcPts val="0"/>
                        </a:spcAft>
                        <a:buNone/>
                      </a:pPr>
                      <a:r>
                        <a:rPr lang="en-GB" sz="1600" b="0" i="0" u="none" strike="noStrike" noProof="0" dirty="0">
                          <a:solidFill>
                            <a:srgbClr val="000000"/>
                          </a:solidFill>
                          <a:latin typeface="+mj-lt"/>
                        </a:rPr>
                        <a:t>Requirements</a:t>
                      </a:r>
                      <a:endParaRPr lang="en-GB" sz="1600" b="1" i="0" u="none" strike="noStrike" noProof="0" dirty="0">
                        <a:solidFill>
                          <a:srgbClr val="808080"/>
                        </a:solidFill>
                        <a:latin typeface="+mj-lt"/>
                      </a:endParaRPr>
                    </a:p>
                    <a:p>
                      <a:pPr lvl="0" algn="l">
                        <a:buNone/>
                      </a:pPr>
                      <a:endParaRPr lang="en-GB" dirty="0">
                        <a:latin typeface="+mj-lt"/>
                      </a:endParaRPr>
                    </a:p>
                  </a:txBody>
                  <a:tcPr/>
                </a:tc>
                <a:tc>
                  <a:txBody>
                    <a:bodyPr/>
                    <a:lstStyle/>
                    <a:p>
                      <a:pPr lvl="0" algn="l">
                        <a:lnSpc>
                          <a:spcPct val="100000"/>
                        </a:lnSpc>
                        <a:spcBef>
                          <a:spcPts val="0"/>
                        </a:spcBef>
                        <a:spcAft>
                          <a:spcPts val="0"/>
                        </a:spcAft>
                        <a:buNone/>
                      </a:pPr>
                      <a:endParaRPr lang="en-GB" sz="1800" b="0" i="0" u="none" strike="noStrike" noProof="0" dirty="0">
                        <a:solidFill>
                          <a:srgbClr val="000000"/>
                        </a:solidFill>
                        <a:latin typeface="+mj-lt"/>
                      </a:endParaRPr>
                    </a:p>
                    <a:p>
                      <a:pPr lvl="0" algn="l">
                        <a:lnSpc>
                          <a:spcPct val="100000"/>
                        </a:lnSpc>
                        <a:spcBef>
                          <a:spcPts val="0"/>
                        </a:spcBef>
                        <a:spcAft>
                          <a:spcPts val="0"/>
                        </a:spcAft>
                        <a:buNone/>
                      </a:pPr>
                      <a:r>
                        <a:rPr lang="en-GB" sz="1800" b="0" i="0" u="none" strike="noStrike" noProof="0" dirty="0">
                          <a:solidFill>
                            <a:srgbClr val="000000"/>
                          </a:solidFill>
                          <a:latin typeface="+mj-lt"/>
                        </a:rPr>
                        <a:t>Loan Types</a:t>
                      </a:r>
                      <a:endParaRPr lang="en-GB" sz="1800" b="1" i="0" u="none" strike="noStrike" noProof="0" dirty="0">
                        <a:solidFill>
                          <a:srgbClr val="808080"/>
                        </a:solidFill>
                        <a:latin typeface="+mj-lt"/>
                      </a:endParaRPr>
                    </a:p>
                    <a:p>
                      <a:pPr lvl="0" algn="l">
                        <a:buNone/>
                      </a:pPr>
                      <a:endParaRPr lang="en-GB" dirty="0">
                        <a:latin typeface="+mj-lt"/>
                      </a:endParaRPr>
                    </a:p>
                  </a:txBody>
                  <a:tcPr/>
                </a:tc>
                <a:tc>
                  <a:txBody>
                    <a:bodyPr/>
                    <a:lstStyle/>
                    <a:p>
                      <a:pPr lvl="0" algn="l">
                        <a:buNone/>
                      </a:pPr>
                      <a:endParaRPr lang="en-GB" sz="1800" b="0" i="0" u="none" strike="noStrike" noProof="0" dirty="0">
                        <a:solidFill>
                          <a:srgbClr val="000000"/>
                        </a:solidFill>
                        <a:latin typeface="+mj-lt"/>
                      </a:endParaRPr>
                    </a:p>
                    <a:p>
                      <a:pPr lvl="0" algn="l">
                        <a:buNone/>
                      </a:pPr>
                      <a:r>
                        <a:rPr lang="en-GB" sz="1800" b="0" i="0" u="none" strike="noStrike" noProof="0" dirty="0">
                          <a:solidFill>
                            <a:srgbClr val="000000"/>
                          </a:solidFill>
                          <a:latin typeface="+mj-lt"/>
                        </a:rPr>
                        <a:t>Features</a:t>
                      </a:r>
                      <a:endParaRPr lang="en-US" dirty="0">
                        <a:latin typeface="+mj-lt"/>
                      </a:endParaRPr>
                    </a:p>
                  </a:txBody>
                  <a:tcPr/>
                </a:tc>
                <a:extLst>
                  <a:ext uri="{0D108BD9-81ED-4DB2-BD59-A6C34878D82A}">
                    <a16:rowId xmlns:a16="http://schemas.microsoft.com/office/drawing/2014/main" val="832599969"/>
                  </a:ext>
                </a:extLst>
              </a:tr>
              <a:tr h="2468211">
                <a:tc>
                  <a:txBody>
                    <a:bodyPr/>
                    <a:lstStyle/>
                    <a:p>
                      <a:pPr lvl="0" algn="l">
                        <a:buNone/>
                      </a:pPr>
                      <a:r>
                        <a:rPr lang="en-GB" sz="1100" b="0" i="0" u="none" strike="noStrike" noProof="0" dirty="0">
                          <a:solidFill>
                            <a:srgbClr val="000000"/>
                          </a:solidFill>
                          <a:latin typeface="+mj-lt"/>
                        </a:rPr>
                        <a:t>Over 18 years of age, Australian citizen or permanent resident, at least one applicant must be of Aboriginal or Torres Strait Islander descent, capacity to meet housing loan repayments, and intend to live in the property as your main place of residence</a:t>
                      </a:r>
                      <a:endParaRPr lang="en-US" sz="1100" dirty="0">
                        <a:latin typeface="+mj-lt"/>
                      </a:endParaRPr>
                    </a:p>
                  </a:txBody>
                  <a:tcPr/>
                </a:tc>
                <a:tc>
                  <a:txBody>
                    <a:bodyPr/>
                    <a:lstStyle/>
                    <a:p>
                      <a:pPr lvl="0" algn="l">
                        <a:buNone/>
                      </a:pPr>
                      <a:endParaRPr lang="en-GB" sz="1100" b="0" i="0" u="none" strike="noStrike" noProof="0" dirty="0">
                        <a:solidFill>
                          <a:srgbClr val="000000"/>
                        </a:solidFill>
                        <a:latin typeface="+mj-lt"/>
                      </a:endParaRPr>
                    </a:p>
                    <a:p>
                      <a:pPr lvl="0" algn="l">
                        <a:buNone/>
                      </a:pPr>
                      <a:endParaRPr lang="en-GB" sz="1100" b="0" i="0" u="none" strike="noStrike" noProof="0" dirty="0">
                        <a:solidFill>
                          <a:srgbClr val="000000"/>
                        </a:solidFill>
                        <a:latin typeface="+mj-lt"/>
                      </a:endParaRPr>
                    </a:p>
                    <a:p>
                      <a:pPr lvl="0" algn="l">
                        <a:buNone/>
                      </a:pPr>
                      <a:r>
                        <a:rPr lang="en-GB" sz="1100" b="0" i="0" u="none" strike="noStrike" noProof="0" dirty="0">
                          <a:solidFill>
                            <a:srgbClr val="000000"/>
                          </a:solidFill>
                          <a:latin typeface="+mj-lt"/>
                        </a:rPr>
                        <a:t>Home loans</a:t>
                      </a:r>
                      <a:endParaRPr lang="en-US" sz="1100" dirty="0">
                        <a:latin typeface="+mj-lt"/>
                      </a:endParaRPr>
                    </a:p>
                  </a:txBody>
                  <a:tcPr/>
                </a:tc>
                <a:tc>
                  <a:txBody>
                    <a:bodyPr/>
                    <a:lstStyle/>
                    <a:p>
                      <a:pPr lvl="0" algn="l">
                        <a:buNone/>
                      </a:pPr>
                      <a:r>
                        <a:rPr lang="en-GB" sz="1100" b="0" i="0" u="none" strike="noStrike" noProof="0" dirty="0">
                          <a:solidFill>
                            <a:srgbClr val="000000"/>
                          </a:solidFill>
                          <a:latin typeface="+mj-lt"/>
                        </a:rPr>
                        <a:t>Low deposit requirements, low interest rates, additional finance assistance for other fees associated with homebuying, such as conveyancing costs, property valuations, and building and pest inspections, as well as for home improvements</a:t>
                      </a:r>
                      <a:endParaRPr lang="en-GB" sz="1800" b="0" i="0" u="none" strike="noStrike" noProof="0" dirty="0">
                        <a:solidFill>
                          <a:srgbClr val="000000"/>
                        </a:solidFill>
                        <a:latin typeface="+mj-lt"/>
                      </a:endParaRPr>
                    </a:p>
                  </a:txBody>
                  <a:tcPr/>
                </a:tc>
                <a:extLst>
                  <a:ext uri="{0D108BD9-81ED-4DB2-BD59-A6C34878D82A}">
                    <a16:rowId xmlns:a16="http://schemas.microsoft.com/office/drawing/2014/main" val="2269737966"/>
                  </a:ext>
                </a:extLst>
              </a:tr>
            </a:tbl>
          </a:graphicData>
        </a:graphic>
      </p:graphicFrame>
      <p:graphicFrame>
        <p:nvGraphicFramePr>
          <p:cNvPr id="8" name="Content Placeholder 13">
            <a:extLst>
              <a:ext uri="{FF2B5EF4-FFF2-40B4-BE49-F238E27FC236}">
                <a16:creationId xmlns:a16="http://schemas.microsoft.com/office/drawing/2014/main" id="{D1807559-7824-42E0-DCB6-F16C4CB954E7}"/>
              </a:ext>
            </a:extLst>
          </p:cNvPr>
          <p:cNvGraphicFramePr>
            <a:graphicFrameLocks/>
          </p:cNvGraphicFramePr>
          <p:nvPr>
            <p:extLst>
              <p:ext uri="{D42A27DB-BD31-4B8C-83A1-F6EECF244321}">
                <p14:modId xmlns:p14="http://schemas.microsoft.com/office/powerpoint/2010/main" val="1288208415"/>
              </p:ext>
            </p:extLst>
          </p:nvPr>
        </p:nvGraphicFramePr>
        <p:xfrm>
          <a:off x="6168379" y="2230094"/>
          <a:ext cx="4904907" cy="3668288"/>
        </p:xfrm>
        <a:graphic>
          <a:graphicData uri="http://schemas.openxmlformats.org/drawingml/2006/table">
            <a:tbl>
              <a:tblPr firstRow="1" bandRow="1">
                <a:tableStyleId>{5C22544A-7EE6-4342-B048-85BDC9FD1C3A}</a:tableStyleId>
              </a:tblPr>
              <a:tblGrid>
                <a:gridCol w="1764849">
                  <a:extLst>
                    <a:ext uri="{9D8B030D-6E8A-4147-A177-3AD203B41FA5}">
                      <a16:colId xmlns:a16="http://schemas.microsoft.com/office/drawing/2014/main" val="2012050612"/>
                    </a:ext>
                  </a:extLst>
                </a:gridCol>
                <a:gridCol w="1462758">
                  <a:extLst>
                    <a:ext uri="{9D8B030D-6E8A-4147-A177-3AD203B41FA5}">
                      <a16:colId xmlns:a16="http://schemas.microsoft.com/office/drawing/2014/main" val="3149911397"/>
                    </a:ext>
                  </a:extLst>
                </a:gridCol>
                <a:gridCol w="1677300">
                  <a:extLst>
                    <a:ext uri="{9D8B030D-6E8A-4147-A177-3AD203B41FA5}">
                      <a16:colId xmlns:a16="http://schemas.microsoft.com/office/drawing/2014/main" val="3584120987"/>
                    </a:ext>
                  </a:extLst>
                </a:gridCol>
              </a:tblGrid>
              <a:tr h="1194884">
                <a:tc>
                  <a:txBody>
                    <a:bodyPr/>
                    <a:lstStyle/>
                    <a:p>
                      <a:pPr lvl="0" algn="l">
                        <a:buNone/>
                      </a:pPr>
                      <a:endParaRPr lang="en-GB" sz="1800" b="0" i="0" u="none" strike="noStrike" noProof="0" dirty="0">
                        <a:solidFill>
                          <a:srgbClr val="000000"/>
                        </a:solidFill>
                        <a:latin typeface="+mj-lt"/>
                      </a:endParaRPr>
                    </a:p>
                    <a:p>
                      <a:pPr lvl="0" algn="l">
                        <a:buNone/>
                      </a:pPr>
                      <a:r>
                        <a:rPr lang="en-GB" sz="1800" b="0" i="0" u="none" strike="noStrike" noProof="0" dirty="0">
                          <a:solidFill>
                            <a:srgbClr val="000000"/>
                          </a:solidFill>
                          <a:latin typeface="+mj-lt"/>
                        </a:rPr>
                        <a:t>Eligibility Requirements</a:t>
                      </a:r>
                      <a:endParaRPr lang="en-US" dirty="0">
                        <a:latin typeface="+mj-lt"/>
                      </a:endParaRPr>
                    </a:p>
                  </a:txBody>
                  <a:tcPr/>
                </a:tc>
                <a:tc>
                  <a:txBody>
                    <a:bodyPr/>
                    <a:lstStyle/>
                    <a:p>
                      <a:pPr lvl="0" algn="l">
                        <a:buNone/>
                      </a:pPr>
                      <a:endParaRPr lang="en-GB" sz="1800" b="0" i="0" u="none" strike="noStrike" noProof="0" dirty="0">
                        <a:solidFill>
                          <a:srgbClr val="000000"/>
                        </a:solidFill>
                        <a:latin typeface="+mj-lt"/>
                      </a:endParaRPr>
                    </a:p>
                    <a:p>
                      <a:pPr lvl="0" algn="l">
                        <a:buNone/>
                      </a:pPr>
                      <a:r>
                        <a:rPr lang="en-GB" sz="1800" b="0" i="0" u="none" strike="noStrike" noProof="0" dirty="0">
                          <a:solidFill>
                            <a:srgbClr val="000000"/>
                          </a:solidFill>
                          <a:latin typeface="+mj-lt"/>
                        </a:rPr>
                        <a:t>Loan Types</a:t>
                      </a:r>
                      <a:endParaRPr lang="en-US" dirty="0">
                        <a:latin typeface="+mj-lt"/>
                      </a:endParaRPr>
                    </a:p>
                  </a:txBody>
                  <a:tcPr/>
                </a:tc>
                <a:tc>
                  <a:txBody>
                    <a:bodyPr/>
                    <a:lstStyle/>
                    <a:p>
                      <a:pPr lvl="0" algn="l">
                        <a:buNone/>
                      </a:pPr>
                      <a:endParaRPr lang="en-GB" sz="1800" b="0" i="0" u="none" strike="noStrike" noProof="0" dirty="0">
                        <a:solidFill>
                          <a:srgbClr val="000000"/>
                        </a:solidFill>
                        <a:latin typeface="+mj-lt"/>
                      </a:endParaRPr>
                    </a:p>
                    <a:p>
                      <a:pPr lvl="0" algn="l">
                        <a:buNone/>
                      </a:pPr>
                      <a:r>
                        <a:rPr lang="en-GB" sz="1800" b="0" i="0" u="none" strike="noStrike" noProof="0" dirty="0">
                          <a:solidFill>
                            <a:srgbClr val="000000"/>
                          </a:solidFill>
                          <a:latin typeface="+mj-lt"/>
                        </a:rPr>
                        <a:t>Features</a:t>
                      </a:r>
                      <a:endParaRPr lang="en-US" dirty="0">
                        <a:latin typeface="+mj-lt"/>
                      </a:endParaRPr>
                    </a:p>
                  </a:txBody>
                  <a:tcPr/>
                </a:tc>
                <a:extLst>
                  <a:ext uri="{0D108BD9-81ED-4DB2-BD59-A6C34878D82A}">
                    <a16:rowId xmlns:a16="http://schemas.microsoft.com/office/drawing/2014/main" val="78506133"/>
                  </a:ext>
                </a:extLst>
              </a:tr>
              <a:tr h="2473404">
                <a:tc>
                  <a:txBody>
                    <a:bodyPr/>
                    <a:lstStyle/>
                    <a:p>
                      <a:pPr lvl="0" algn="l">
                        <a:buNone/>
                      </a:pPr>
                      <a:r>
                        <a:rPr lang="en-GB" sz="1100" b="0" i="0" u="none" strike="noStrike" noProof="0" dirty="0">
                          <a:solidFill>
                            <a:srgbClr val="000000"/>
                          </a:solidFill>
                          <a:latin typeface="+mj-lt"/>
                        </a:rPr>
                        <a:t>You are over 18 years old, don’t already own a home or land, looking a home to live in - not to rent. Australian citizen or permanent resident. Live in WA and want to buy or build a home here</a:t>
                      </a:r>
                      <a:endParaRPr lang="en-US" sz="1100" dirty="0">
                        <a:latin typeface="+mj-lt"/>
                      </a:endParaRPr>
                    </a:p>
                  </a:txBody>
                  <a:tcPr/>
                </a:tc>
                <a:tc>
                  <a:txBody>
                    <a:bodyPr/>
                    <a:lstStyle/>
                    <a:p>
                      <a:pPr lvl="0" algn="l">
                        <a:buNone/>
                      </a:pPr>
                      <a:endParaRPr lang="en-GB" sz="1100" b="0" i="0" u="none" strike="noStrike" noProof="0" dirty="0">
                        <a:solidFill>
                          <a:srgbClr val="000000"/>
                        </a:solidFill>
                        <a:latin typeface="+mj-lt"/>
                      </a:endParaRPr>
                    </a:p>
                    <a:p>
                      <a:pPr lvl="0" algn="l">
                        <a:buNone/>
                      </a:pPr>
                      <a:endParaRPr lang="en-GB" sz="1100" b="0" i="0" u="none" strike="noStrike" noProof="0" dirty="0">
                        <a:solidFill>
                          <a:srgbClr val="000000"/>
                        </a:solidFill>
                        <a:latin typeface="+mj-lt"/>
                      </a:endParaRPr>
                    </a:p>
                    <a:p>
                      <a:pPr lvl="0" algn="l">
                        <a:buNone/>
                      </a:pPr>
                      <a:r>
                        <a:rPr lang="en-GB" sz="1100" b="0" i="0" u="none" strike="noStrike" noProof="0" dirty="0">
                          <a:solidFill>
                            <a:srgbClr val="000000"/>
                          </a:solidFill>
                          <a:latin typeface="+mj-lt"/>
                        </a:rPr>
                        <a:t>Full ownership</a:t>
                      </a:r>
                      <a:endParaRPr lang="en-US" sz="1100" dirty="0">
                        <a:latin typeface="+mj-lt"/>
                      </a:endParaRPr>
                    </a:p>
                    <a:p>
                      <a:pPr lvl="0" algn="l">
                        <a:buNone/>
                      </a:pPr>
                      <a:endParaRPr lang="en-GB" sz="1100" b="0" i="0" u="none" strike="noStrike" noProof="0" dirty="0">
                        <a:solidFill>
                          <a:srgbClr val="000000"/>
                        </a:solidFill>
                        <a:latin typeface="+mj-lt"/>
                      </a:endParaRPr>
                    </a:p>
                    <a:p>
                      <a:pPr lvl="0" algn="l">
                        <a:buNone/>
                      </a:pPr>
                      <a:endParaRPr lang="en-GB" sz="1100" b="0" i="0" u="none" strike="noStrike" noProof="0" dirty="0">
                        <a:solidFill>
                          <a:srgbClr val="000000"/>
                        </a:solidFill>
                        <a:latin typeface="+mj-lt"/>
                      </a:endParaRPr>
                    </a:p>
                    <a:p>
                      <a:pPr lvl="0" algn="l">
                        <a:buNone/>
                      </a:pPr>
                      <a:endParaRPr lang="en-GB" sz="1100" b="0" i="0" u="none" strike="noStrike" noProof="0" dirty="0">
                        <a:solidFill>
                          <a:srgbClr val="000000"/>
                        </a:solidFill>
                        <a:latin typeface="+mj-lt"/>
                      </a:endParaRPr>
                    </a:p>
                    <a:p>
                      <a:pPr lvl="0" algn="l">
                        <a:buNone/>
                      </a:pPr>
                      <a:endParaRPr lang="en-GB" sz="1100" b="0" i="0" u="none" strike="noStrike" noProof="0" dirty="0">
                        <a:solidFill>
                          <a:srgbClr val="000000"/>
                        </a:solidFill>
                        <a:latin typeface="+mj-lt"/>
                      </a:endParaRPr>
                    </a:p>
                    <a:p>
                      <a:pPr lvl="0" algn="l">
                        <a:buNone/>
                      </a:pPr>
                      <a:r>
                        <a:rPr lang="en-GB" sz="1100" b="0" i="0" u="none" strike="noStrike" noProof="0" dirty="0">
                          <a:solidFill>
                            <a:srgbClr val="000000"/>
                          </a:solidFill>
                          <a:latin typeface="+mj-lt"/>
                        </a:rPr>
                        <a:t>Shared Ownership Home Loan</a:t>
                      </a:r>
                      <a:endParaRPr lang="en-US" sz="1100" dirty="0">
                        <a:latin typeface="+mj-lt"/>
                      </a:endParaRPr>
                    </a:p>
                  </a:txBody>
                  <a:tcPr/>
                </a:tc>
                <a:tc>
                  <a:txBody>
                    <a:bodyPr/>
                    <a:lstStyle/>
                    <a:p>
                      <a:pPr lvl="0" algn="l">
                        <a:buNone/>
                      </a:pPr>
                      <a:r>
                        <a:rPr lang="en-GB" sz="1100" b="0" i="0" u="none" strike="noStrike" noProof="0" dirty="0">
                          <a:solidFill>
                            <a:srgbClr val="000000"/>
                          </a:solidFill>
                          <a:latin typeface="+mj-lt"/>
                        </a:rPr>
                        <a:t>Low deposit options, no lender’s mortgage insurance, dedicated Aboriginal home ownership team, shared ownership loan allows the Housing Authority to co-own a share of the property with you, lowering your loan amount</a:t>
                      </a:r>
                      <a:endParaRPr lang="en-US" sz="1100" dirty="0">
                        <a:latin typeface="+mj-lt"/>
                      </a:endParaRPr>
                    </a:p>
                  </a:txBody>
                  <a:tcPr/>
                </a:tc>
                <a:extLst>
                  <a:ext uri="{0D108BD9-81ED-4DB2-BD59-A6C34878D82A}">
                    <a16:rowId xmlns:a16="http://schemas.microsoft.com/office/drawing/2014/main" val="664245185"/>
                  </a:ext>
                </a:extLst>
              </a:tr>
            </a:tbl>
          </a:graphicData>
        </a:graphic>
      </p:graphicFrame>
    </p:spTree>
    <p:extLst>
      <p:ext uri="{BB962C8B-B14F-4D97-AF65-F5344CB8AC3E}">
        <p14:creationId xmlns:p14="http://schemas.microsoft.com/office/powerpoint/2010/main" val="164508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7DBD44-4F9C-C817-3FE8-EC4220F271CA}"/>
              </a:ext>
            </a:extLst>
          </p:cNvPr>
          <p:cNvSpPr>
            <a:spLocks noGrp="1"/>
          </p:cNvSpPr>
          <p:nvPr>
            <p:ph type="title"/>
          </p:nvPr>
        </p:nvSpPr>
        <p:spPr/>
        <p:txBody>
          <a:bodyPr/>
          <a:lstStyle/>
          <a:p>
            <a:r>
              <a:rPr lang="en-US" dirty="0"/>
              <a:t>Choose your house</a:t>
            </a:r>
            <a:endParaRPr lang="en-AU" dirty="0"/>
          </a:p>
        </p:txBody>
      </p:sp>
      <p:sp>
        <p:nvSpPr>
          <p:cNvPr id="7" name="Content Placeholder 6">
            <a:extLst>
              <a:ext uri="{FF2B5EF4-FFF2-40B4-BE49-F238E27FC236}">
                <a16:creationId xmlns:a16="http://schemas.microsoft.com/office/drawing/2014/main" id="{7707C6CC-0B2C-B949-FA9F-9619956C05CC}"/>
              </a:ext>
            </a:extLst>
          </p:cNvPr>
          <p:cNvSpPr>
            <a:spLocks noGrp="1"/>
          </p:cNvSpPr>
          <p:nvPr>
            <p:ph idx="1"/>
          </p:nvPr>
        </p:nvSpPr>
        <p:spPr/>
        <p:txBody>
          <a:bodyPr/>
          <a:lstStyle/>
          <a:p>
            <a:r>
              <a:rPr lang="en-AU" dirty="0"/>
              <a:t>Location – next to the water, </a:t>
            </a:r>
            <a:br>
              <a:rPr lang="en-AU" dirty="0"/>
            </a:br>
            <a:r>
              <a:rPr lang="en-AU" dirty="0"/>
              <a:t>view of mountain </a:t>
            </a:r>
          </a:p>
          <a:p>
            <a:r>
              <a:rPr lang="en-AU" dirty="0"/>
              <a:t>SIZE – 3X2, 4X2..</a:t>
            </a:r>
          </a:p>
          <a:p>
            <a:r>
              <a:rPr lang="en-AU" dirty="0"/>
              <a:t>Your finances – within your budget </a:t>
            </a:r>
          </a:p>
          <a:p>
            <a:r>
              <a:rPr lang="en-AU" dirty="0"/>
              <a:t>Start small!</a:t>
            </a:r>
          </a:p>
        </p:txBody>
      </p:sp>
      <p:pic>
        <p:nvPicPr>
          <p:cNvPr id="29" name="Picture 28" descr="A house with a sign in front of it&#10;&#10;AI-generated content may be incorrect.">
            <a:extLst>
              <a:ext uri="{FF2B5EF4-FFF2-40B4-BE49-F238E27FC236}">
                <a16:creationId xmlns:a16="http://schemas.microsoft.com/office/drawing/2014/main" id="{8A12B2A2-36FC-8194-2B40-40E1C230878A}"/>
              </a:ext>
            </a:extLst>
          </p:cNvPr>
          <p:cNvPicPr>
            <a:picLocks noChangeAspect="1"/>
          </p:cNvPicPr>
          <p:nvPr/>
        </p:nvPicPr>
        <p:blipFill>
          <a:blip r:embed="rId2"/>
          <a:srcRect l="3843" t="2996" r="4652" b="3348"/>
          <a:stretch>
            <a:fillRect/>
          </a:stretch>
        </p:blipFill>
        <p:spPr>
          <a:xfrm>
            <a:off x="5831115" y="4001294"/>
            <a:ext cx="2783394" cy="2783394"/>
          </a:xfrm>
          <a:custGeom>
            <a:avLst/>
            <a:gdLst>
              <a:gd name="connsiteX0" fmla="*/ 1391697 w 2783394"/>
              <a:gd name="connsiteY0" fmla="*/ 0 h 2783394"/>
              <a:gd name="connsiteX1" fmla="*/ 2783394 w 2783394"/>
              <a:gd name="connsiteY1" fmla="*/ 1391697 h 2783394"/>
              <a:gd name="connsiteX2" fmla="*/ 1391697 w 2783394"/>
              <a:gd name="connsiteY2" fmla="*/ 2783394 h 2783394"/>
              <a:gd name="connsiteX3" fmla="*/ 0 w 2783394"/>
              <a:gd name="connsiteY3" fmla="*/ 1391697 h 2783394"/>
              <a:gd name="connsiteX4" fmla="*/ 1391697 w 2783394"/>
              <a:gd name="connsiteY4" fmla="*/ 0 h 278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394" h="2783394">
                <a:moveTo>
                  <a:pt x="1391697" y="0"/>
                </a:moveTo>
                <a:cubicBezTo>
                  <a:pt x="2160310" y="0"/>
                  <a:pt x="2783394" y="623084"/>
                  <a:pt x="2783394" y="1391697"/>
                </a:cubicBezTo>
                <a:cubicBezTo>
                  <a:pt x="2783394" y="2160310"/>
                  <a:pt x="2160310" y="2783394"/>
                  <a:pt x="1391697" y="2783394"/>
                </a:cubicBezTo>
                <a:cubicBezTo>
                  <a:pt x="623084" y="2783394"/>
                  <a:pt x="0" y="2160310"/>
                  <a:pt x="0" y="1391697"/>
                </a:cubicBezTo>
                <a:cubicBezTo>
                  <a:pt x="0" y="623084"/>
                  <a:pt x="623084" y="0"/>
                  <a:pt x="1391697" y="0"/>
                </a:cubicBezTo>
                <a:close/>
              </a:path>
            </a:pathLst>
          </a:custGeom>
        </p:spPr>
      </p:pic>
      <p:pic>
        <p:nvPicPr>
          <p:cNvPr id="27" name="Picture 26" descr="A person holding a baby looking out a window&#10;&#10;AI-generated content may be incorrect.">
            <a:extLst>
              <a:ext uri="{FF2B5EF4-FFF2-40B4-BE49-F238E27FC236}">
                <a16:creationId xmlns:a16="http://schemas.microsoft.com/office/drawing/2014/main" id="{9CA60C4D-B7BB-B9A6-E6F2-CD4841EAF0BB}"/>
              </a:ext>
            </a:extLst>
          </p:cNvPr>
          <p:cNvPicPr>
            <a:picLocks noChangeAspect="1"/>
          </p:cNvPicPr>
          <p:nvPr/>
        </p:nvPicPr>
        <p:blipFill>
          <a:blip r:embed="rId3"/>
          <a:srcRect l="25607" t="2348" r="17055" b="4372"/>
          <a:stretch>
            <a:fillRect/>
          </a:stretch>
        </p:blipFill>
        <p:spPr>
          <a:xfrm>
            <a:off x="8756020" y="2390082"/>
            <a:ext cx="3222424" cy="3222424"/>
          </a:xfrm>
          <a:custGeom>
            <a:avLst/>
            <a:gdLst>
              <a:gd name="connsiteX0" fmla="*/ 1611212 w 3222424"/>
              <a:gd name="connsiteY0" fmla="*/ 0 h 3222424"/>
              <a:gd name="connsiteX1" fmla="*/ 3222424 w 3222424"/>
              <a:gd name="connsiteY1" fmla="*/ 1611212 h 3222424"/>
              <a:gd name="connsiteX2" fmla="*/ 1611212 w 3222424"/>
              <a:gd name="connsiteY2" fmla="*/ 3222424 h 3222424"/>
              <a:gd name="connsiteX3" fmla="*/ 0 w 3222424"/>
              <a:gd name="connsiteY3" fmla="*/ 1611212 h 3222424"/>
              <a:gd name="connsiteX4" fmla="*/ 1611212 w 3222424"/>
              <a:gd name="connsiteY4" fmla="*/ 0 h 3222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424" h="3222424">
                <a:moveTo>
                  <a:pt x="1611212" y="0"/>
                </a:moveTo>
                <a:cubicBezTo>
                  <a:pt x="2501060" y="0"/>
                  <a:pt x="3222424" y="721364"/>
                  <a:pt x="3222424" y="1611212"/>
                </a:cubicBezTo>
                <a:cubicBezTo>
                  <a:pt x="3222424" y="2501060"/>
                  <a:pt x="2501060" y="3222424"/>
                  <a:pt x="1611212" y="3222424"/>
                </a:cubicBezTo>
                <a:cubicBezTo>
                  <a:pt x="721364" y="3222424"/>
                  <a:pt x="0" y="2501060"/>
                  <a:pt x="0" y="1611212"/>
                </a:cubicBezTo>
                <a:cubicBezTo>
                  <a:pt x="0" y="721364"/>
                  <a:pt x="721364" y="0"/>
                  <a:pt x="1611212" y="0"/>
                </a:cubicBezTo>
                <a:close/>
              </a:path>
            </a:pathLst>
          </a:custGeom>
        </p:spPr>
      </p:pic>
      <p:pic>
        <p:nvPicPr>
          <p:cNvPr id="25" name="Picture 24" descr="A person in a white dress&#10;&#10;AI-generated content may be incorrect.">
            <a:extLst>
              <a:ext uri="{FF2B5EF4-FFF2-40B4-BE49-F238E27FC236}">
                <a16:creationId xmlns:a16="http://schemas.microsoft.com/office/drawing/2014/main" id="{F5DE81F1-EAA7-EC98-6531-79260BAE8630}"/>
              </a:ext>
            </a:extLst>
          </p:cNvPr>
          <p:cNvPicPr>
            <a:picLocks noChangeAspect="1"/>
          </p:cNvPicPr>
          <p:nvPr/>
        </p:nvPicPr>
        <p:blipFill>
          <a:blip r:embed="rId4"/>
          <a:srcRect l="16480" t="8758" r="27739" b="14877"/>
          <a:stretch>
            <a:fillRect/>
          </a:stretch>
        </p:blipFill>
        <p:spPr>
          <a:xfrm>
            <a:off x="7677775" y="365125"/>
            <a:ext cx="2156490" cy="2156490"/>
          </a:xfrm>
          <a:custGeom>
            <a:avLst/>
            <a:gdLst>
              <a:gd name="connsiteX0" fmla="*/ 1078245 w 2156490"/>
              <a:gd name="connsiteY0" fmla="*/ 0 h 2156490"/>
              <a:gd name="connsiteX1" fmla="*/ 2156490 w 2156490"/>
              <a:gd name="connsiteY1" fmla="*/ 1078245 h 2156490"/>
              <a:gd name="connsiteX2" fmla="*/ 1078245 w 2156490"/>
              <a:gd name="connsiteY2" fmla="*/ 2156490 h 2156490"/>
              <a:gd name="connsiteX3" fmla="*/ 0 w 2156490"/>
              <a:gd name="connsiteY3" fmla="*/ 1078245 h 2156490"/>
              <a:gd name="connsiteX4" fmla="*/ 1078245 w 2156490"/>
              <a:gd name="connsiteY4" fmla="*/ 0 h 215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90" h="2156490">
                <a:moveTo>
                  <a:pt x="1078245" y="0"/>
                </a:moveTo>
                <a:cubicBezTo>
                  <a:pt x="1673743" y="0"/>
                  <a:pt x="2156490" y="482747"/>
                  <a:pt x="2156490" y="1078245"/>
                </a:cubicBezTo>
                <a:cubicBezTo>
                  <a:pt x="2156490" y="1673743"/>
                  <a:pt x="1673743" y="2156490"/>
                  <a:pt x="1078245" y="2156490"/>
                </a:cubicBezTo>
                <a:cubicBezTo>
                  <a:pt x="482747" y="2156490"/>
                  <a:pt x="0" y="1673743"/>
                  <a:pt x="0" y="1078245"/>
                </a:cubicBezTo>
                <a:cubicBezTo>
                  <a:pt x="0" y="482747"/>
                  <a:pt x="482747" y="0"/>
                  <a:pt x="1078245" y="0"/>
                </a:cubicBezTo>
                <a:close/>
              </a:path>
            </a:pathLst>
          </a:custGeom>
        </p:spPr>
      </p:pic>
    </p:spTree>
    <p:extLst>
      <p:ext uri="{BB962C8B-B14F-4D97-AF65-F5344CB8AC3E}">
        <p14:creationId xmlns:p14="http://schemas.microsoft.com/office/powerpoint/2010/main" val="41141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91834-28E2-F7D9-7DCF-754E674F274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E33C484-E645-31F7-C356-153C1D1FD664}"/>
              </a:ext>
            </a:extLst>
          </p:cNvPr>
          <p:cNvSpPr>
            <a:spLocks noGrp="1"/>
          </p:cNvSpPr>
          <p:nvPr>
            <p:ph type="title"/>
          </p:nvPr>
        </p:nvSpPr>
        <p:spPr>
          <a:xfrm>
            <a:off x="838200" y="365125"/>
            <a:ext cx="8536912" cy="1325563"/>
          </a:xfrm>
        </p:spPr>
        <p:txBody>
          <a:bodyPr>
            <a:normAutofit fontScale="90000"/>
          </a:bodyPr>
          <a:lstStyle/>
          <a:p>
            <a:r>
              <a:rPr lang="en-US" dirty="0"/>
              <a:t>Benefits of buying your own house</a:t>
            </a:r>
            <a:endParaRPr lang="en-AU" dirty="0"/>
          </a:p>
        </p:txBody>
      </p:sp>
      <p:sp>
        <p:nvSpPr>
          <p:cNvPr id="7" name="Content Placeholder 6">
            <a:extLst>
              <a:ext uri="{FF2B5EF4-FFF2-40B4-BE49-F238E27FC236}">
                <a16:creationId xmlns:a16="http://schemas.microsoft.com/office/drawing/2014/main" id="{9F5AC7D1-C98D-116C-B921-799FB031B16E}"/>
              </a:ext>
            </a:extLst>
          </p:cNvPr>
          <p:cNvSpPr>
            <a:spLocks noGrp="1"/>
          </p:cNvSpPr>
          <p:nvPr>
            <p:ph idx="1"/>
          </p:nvPr>
        </p:nvSpPr>
        <p:spPr>
          <a:xfrm>
            <a:off x="838200" y="1825625"/>
            <a:ext cx="11353800" cy="4351338"/>
          </a:xfrm>
        </p:spPr>
        <p:txBody>
          <a:bodyPr/>
          <a:lstStyle/>
          <a:p>
            <a:r>
              <a:rPr lang="en-AU" dirty="0"/>
              <a:t>Financial security </a:t>
            </a:r>
          </a:p>
          <a:p>
            <a:r>
              <a:rPr lang="en-AU" dirty="0"/>
              <a:t>Investment (good use of your money) – provides a return (interest) </a:t>
            </a:r>
          </a:p>
          <a:p>
            <a:r>
              <a:rPr lang="en-AU" dirty="0"/>
              <a:t>Legacy (for your family/community) </a:t>
            </a:r>
          </a:p>
          <a:p>
            <a:r>
              <a:rPr lang="en-AU" dirty="0"/>
              <a:t>Equity to use for other assets (for example to buy a second house)</a:t>
            </a:r>
          </a:p>
        </p:txBody>
      </p:sp>
      <p:pic>
        <p:nvPicPr>
          <p:cNvPr id="3" name="Picture 2" descr="A person holding money in their hands&#10;&#10;AI-generated content may be incorrect.">
            <a:extLst>
              <a:ext uri="{FF2B5EF4-FFF2-40B4-BE49-F238E27FC236}">
                <a16:creationId xmlns:a16="http://schemas.microsoft.com/office/drawing/2014/main" id="{FB5457C8-7F3D-2D8F-47E3-5EA13E8F7D56}"/>
              </a:ext>
            </a:extLst>
          </p:cNvPr>
          <p:cNvPicPr>
            <a:picLocks noChangeAspect="1"/>
          </p:cNvPicPr>
          <p:nvPr/>
        </p:nvPicPr>
        <p:blipFill>
          <a:blip r:embed="rId2"/>
          <a:stretch>
            <a:fillRect/>
          </a:stretch>
        </p:blipFill>
        <p:spPr>
          <a:xfrm>
            <a:off x="4934522" y="4118974"/>
            <a:ext cx="3396160" cy="2273417"/>
          </a:xfrm>
          <a:prstGeom prst="rect">
            <a:avLst/>
          </a:prstGeom>
        </p:spPr>
      </p:pic>
      <p:pic>
        <p:nvPicPr>
          <p:cNvPr id="5" name="Picture 4" descr="A close-up of a sold sign&#10;&#10;AI-generated content may be incorrect.">
            <a:extLst>
              <a:ext uri="{FF2B5EF4-FFF2-40B4-BE49-F238E27FC236}">
                <a16:creationId xmlns:a16="http://schemas.microsoft.com/office/drawing/2014/main" id="{7F29420E-F4BC-E460-809A-08FE1A60DC93}"/>
              </a:ext>
            </a:extLst>
          </p:cNvPr>
          <p:cNvPicPr>
            <a:picLocks noChangeAspect="1"/>
          </p:cNvPicPr>
          <p:nvPr/>
        </p:nvPicPr>
        <p:blipFill>
          <a:blip r:embed="rId3"/>
          <a:stretch>
            <a:fillRect/>
          </a:stretch>
        </p:blipFill>
        <p:spPr>
          <a:xfrm>
            <a:off x="8421260" y="4118974"/>
            <a:ext cx="2932540" cy="2273417"/>
          </a:xfrm>
          <a:prstGeom prst="rect">
            <a:avLst/>
          </a:prstGeom>
        </p:spPr>
      </p:pic>
      <p:pic>
        <p:nvPicPr>
          <p:cNvPr id="9" name="Picture 8" descr="A house broken in half and a broken egg with a green arrow&#10;&#10;AI-generated content may be incorrect.">
            <a:extLst>
              <a:ext uri="{FF2B5EF4-FFF2-40B4-BE49-F238E27FC236}">
                <a16:creationId xmlns:a16="http://schemas.microsoft.com/office/drawing/2014/main" id="{FAC4BE4F-7F5D-3B97-6153-0CE2FCF66E1A}"/>
              </a:ext>
            </a:extLst>
          </p:cNvPr>
          <p:cNvPicPr>
            <a:picLocks noChangeAspect="1"/>
          </p:cNvPicPr>
          <p:nvPr/>
        </p:nvPicPr>
        <p:blipFill>
          <a:blip r:embed="rId4"/>
          <a:stretch>
            <a:fillRect/>
          </a:stretch>
        </p:blipFill>
        <p:spPr>
          <a:xfrm>
            <a:off x="1186157" y="4118974"/>
            <a:ext cx="3657788" cy="2273417"/>
          </a:xfrm>
          <a:prstGeom prst="rect">
            <a:avLst/>
          </a:prstGeom>
        </p:spPr>
      </p:pic>
    </p:spTree>
    <p:extLst>
      <p:ext uri="{BB962C8B-B14F-4D97-AF65-F5344CB8AC3E}">
        <p14:creationId xmlns:p14="http://schemas.microsoft.com/office/powerpoint/2010/main" val="296943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3A753-30B6-48E6-E58D-34BBBF93783B}"/>
              </a:ext>
            </a:extLst>
          </p:cNvPr>
          <p:cNvSpPr>
            <a:spLocks noGrp="1"/>
          </p:cNvSpPr>
          <p:nvPr>
            <p:ph type="title"/>
          </p:nvPr>
        </p:nvSpPr>
        <p:spPr/>
        <p:txBody>
          <a:bodyPr/>
          <a:lstStyle/>
          <a:p>
            <a:r>
              <a:rPr lang="en-US" dirty="0"/>
              <a:t>Risk of buying a house</a:t>
            </a:r>
            <a:endParaRPr lang="en-AU" dirty="0"/>
          </a:p>
        </p:txBody>
      </p:sp>
      <p:sp>
        <p:nvSpPr>
          <p:cNvPr id="5" name="Content Placeholder 4">
            <a:extLst>
              <a:ext uri="{FF2B5EF4-FFF2-40B4-BE49-F238E27FC236}">
                <a16:creationId xmlns:a16="http://schemas.microsoft.com/office/drawing/2014/main" id="{6373EC3B-8798-568B-3464-57140C66BA62}"/>
              </a:ext>
            </a:extLst>
          </p:cNvPr>
          <p:cNvSpPr>
            <a:spLocks noGrp="1"/>
          </p:cNvSpPr>
          <p:nvPr>
            <p:ph idx="1"/>
          </p:nvPr>
        </p:nvSpPr>
        <p:spPr/>
        <p:txBody>
          <a:bodyPr/>
          <a:lstStyle/>
          <a:p>
            <a:r>
              <a:rPr lang="en-AU" dirty="0"/>
              <a:t>Changes in the Housing Market </a:t>
            </a:r>
          </a:p>
          <a:p>
            <a:r>
              <a:rPr lang="en-AU" dirty="0"/>
              <a:t>Losing your job </a:t>
            </a:r>
          </a:p>
          <a:p>
            <a:r>
              <a:rPr lang="en-AU" dirty="0"/>
              <a:t>Can’t keep up with your payments </a:t>
            </a:r>
          </a:p>
        </p:txBody>
      </p:sp>
      <p:pic>
        <p:nvPicPr>
          <p:cNvPr id="3" name="Picture 2" descr="A hand holding a phone&#10;&#10;AI-generated content may be incorrect.">
            <a:extLst>
              <a:ext uri="{FF2B5EF4-FFF2-40B4-BE49-F238E27FC236}">
                <a16:creationId xmlns:a16="http://schemas.microsoft.com/office/drawing/2014/main" id="{717DFF11-19B8-1B27-CF16-D0FE3C28DC64}"/>
              </a:ext>
            </a:extLst>
          </p:cNvPr>
          <p:cNvPicPr>
            <a:picLocks noChangeAspect="1"/>
          </p:cNvPicPr>
          <p:nvPr/>
        </p:nvPicPr>
        <p:blipFill>
          <a:blip r:embed="rId2"/>
          <a:stretch>
            <a:fillRect/>
          </a:stretch>
        </p:blipFill>
        <p:spPr>
          <a:xfrm>
            <a:off x="1039076" y="3704186"/>
            <a:ext cx="4908802" cy="2241665"/>
          </a:xfrm>
          <a:prstGeom prst="rect">
            <a:avLst/>
          </a:prstGeom>
        </p:spPr>
      </p:pic>
      <p:pic>
        <p:nvPicPr>
          <p:cNvPr id="7" name="Picture 6" descr="A white house with a white fence&#10;&#10;AI-generated content may be incorrect.">
            <a:extLst>
              <a:ext uri="{FF2B5EF4-FFF2-40B4-BE49-F238E27FC236}">
                <a16:creationId xmlns:a16="http://schemas.microsoft.com/office/drawing/2014/main" id="{39FDC836-16A9-A0B4-C358-F2867B6EA866}"/>
              </a:ext>
            </a:extLst>
          </p:cNvPr>
          <p:cNvPicPr>
            <a:picLocks noChangeAspect="1"/>
          </p:cNvPicPr>
          <p:nvPr/>
        </p:nvPicPr>
        <p:blipFill>
          <a:blip r:embed="rId3"/>
          <a:stretch>
            <a:fillRect/>
          </a:stretch>
        </p:blipFill>
        <p:spPr>
          <a:xfrm>
            <a:off x="6096000" y="3704186"/>
            <a:ext cx="3110445" cy="2241665"/>
          </a:xfrm>
          <a:prstGeom prst="rect">
            <a:avLst/>
          </a:prstGeom>
        </p:spPr>
      </p:pic>
    </p:spTree>
    <p:extLst>
      <p:ext uri="{BB962C8B-B14F-4D97-AF65-F5344CB8AC3E}">
        <p14:creationId xmlns:p14="http://schemas.microsoft.com/office/powerpoint/2010/main" val="39610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E04-A349-441B-2871-7F25246F689F}"/>
              </a:ext>
            </a:extLst>
          </p:cNvPr>
          <p:cNvSpPr>
            <a:spLocks noGrp="1"/>
          </p:cNvSpPr>
          <p:nvPr>
            <p:ph type="ctrTitle"/>
          </p:nvPr>
        </p:nvSpPr>
        <p:spPr>
          <a:xfrm>
            <a:off x="1966127" y="1170074"/>
            <a:ext cx="9144000" cy="2387600"/>
          </a:xfrm>
        </p:spPr>
        <p:txBody>
          <a:bodyPr/>
          <a:lstStyle/>
          <a:p>
            <a:pPr algn="l"/>
            <a:r>
              <a:rPr lang="en-US" dirty="0"/>
              <a:t>When to start?</a:t>
            </a:r>
            <a:endParaRPr lang="en-AU" dirty="0"/>
          </a:p>
        </p:txBody>
      </p:sp>
      <p:sp>
        <p:nvSpPr>
          <p:cNvPr id="3" name="Subtitle 2">
            <a:extLst>
              <a:ext uri="{FF2B5EF4-FFF2-40B4-BE49-F238E27FC236}">
                <a16:creationId xmlns:a16="http://schemas.microsoft.com/office/drawing/2014/main" id="{ACE14243-05A9-EFC7-59DB-6D3FE89C035B}"/>
              </a:ext>
            </a:extLst>
          </p:cNvPr>
          <p:cNvSpPr>
            <a:spLocks noGrp="1"/>
          </p:cNvSpPr>
          <p:nvPr>
            <p:ph type="subTitle" idx="1"/>
          </p:nvPr>
        </p:nvSpPr>
        <p:spPr>
          <a:xfrm>
            <a:off x="1966127" y="3649749"/>
            <a:ext cx="9144000" cy="1655762"/>
          </a:xfrm>
        </p:spPr>
        <p:txBody>
          <a:bodyPr>
            <a:normAutofit/>
          </a:bodyPr>
          <a:lstStyle/>
          <a:p>
            <a:pPr algn="l"/>
            <a:r>
              <a:rPr lang="en-AU" sz="5000" dirty="0">
                <a:solidFill>
                  <a:schemeClr val="accent1"/>
                </a:solidFill>
                <a:latin typeface="Baka Too" panose="02000506000000020004" pitchFamily="50" charset="0"/>
              </a:rPr>
              <a:t>Now!</a:t>
            </a:r>
          </a:p>
        </p:txBody>
      </p:sp>
      <p:pic>
        <p:nvPicPr>
          <p:cNvPr id="6" name="Picture 5">
            <a:extLst>
              <a:ext uri="{FF2B5EF4-FFF2-40B4-BE49-F238E27FC236}">
                <a16:creationId xmlns:a16="http://schemas.microsoft.com/office/drawing/2014/main" id="{6D2FC27D-DF71-0B0E-3984-0EF88B076C5D}"/>
              </a:ext>
            </a:extLst>
          </p:cNvPr>
          <p:cNvPicPr>
            <a:picLocks noChangeAspect="1"/>
          </p:cNvPicPr>
          <p:nvPr/>
        </p:nvPicPr>
        <p:blipFill>
          <a:blip r:embed="rId2"/>
          <a:srcRect l="1228" t="4764" r="6748" b="1092"/>
          <a:stretch>
            <a:fillRect/>
          </a:stretch>
        </p:blipFill>
        <p:spPr>
          <a:xfrm>
            <a:off x="7918102" y="1247149"/>
            <a:ext cx="4201886" cy="4201886"/>
          </a:xfrm>
          <a:custGeom>
            <a:avLst/>
            <a:gdLst>
              <a:gd name="connsiteX0" fmla="*/ 1889091 w 3778182"/>
              <a:gd name="connsiteY0" fmla="*/ 0 h 3778182"/>
              <a:gd name="connsiteX1" fmla="*/ 3778182 w 3778182"/>
              <a:gd name="connsiteY1" fmla="*/ 1889091 h 3778182"/>
              <a:gd name="connsiteX2" fmla="*/ 1889091 w 3778182"/>
              <a:gd name="connsiteY2" fmla="*/ 3778182 h 3778182"/>
              <a:gd name="connsiteX3" fmla="*/ 0 w 3778182"/>
              <a:gd name="connsiteY3" fmla="*/ 1889091 h 3778182"/>
              <a:gd name="connsiteX4" fmla="*/ 1889091 w 3778182"/>
              <a:gd name="connsiteY4" fmla="*/ 0 h 377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182" h="3778182">
                <a:moveTo>
                  <a:pt x="1889091" y="0"/>
                </a:moveTo>
                <a:cubicBezTo>
                  <a:pt x="2932407" y="0"/>
                  <a:pt x="3778182" y="845775"/>
                  <a:pt x="3778182" y="1889091"/>
                </a:cubicBezTo>
                <a:cubicBezTo>
                  <a:pt x="3778182" y="2932407"/>
                  <a:pt x="2932407" y="3778182"/>
                  <a:pt x="1889091" y="3778182"/>
                </a:cubicBezTo>
                <a:cubicBezTo>
                  <a:pt x="845775" y="3778182"/>
                  <a:pt x="0" y="2932407"/>
                  <a:pt x="0" y="1889091"/>
                </a:cubicBezTo>
                <a:cubicBezTo>
                  <a:pt x="0" y="845775"/>
                  <a:pt x="845775" y="0"/>
                  <a:pt x="1889091" y="0"/>
                </a:cubicBezTo>
                <a:close/>
              </a:path>
            </a:pathLst>
          </a:custGeom>
        </p:spPr>
      </p:pic>
    </p:spTree>
    <p:extLst>
      <p:ext uri="{BB962C8B-B14F-4D97-AF65-F5344CB8AC3E}">
        <p14:creationId xmlns:p14="http://schemas.microsoft.com/office/powerpoint/2010/main" val="24338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Custom 2">
      <a:dk1>
        <a:srgbClr val="221E1F"/>
      </a:dk1>
      <a:lt1>
        <a:srgbClr val="FAF2EC"/>
      </a:lt1>
      <a:dk2>
        <a:srgbClr val="3F311A"/>
      </a:dk2>
      <a:lt2>
        <a:srgbClr val="FAF2EC"/>
      </a:lt2>
      <a:accent1>
        <a:srgbClr val="F47923"/>
      </a:accent1>
      <a:accent2>
        <a:srgbClr val="FFCC40"/>
      </a:accent2>
      <a:accent3>
        <a:srgbClr val="C9733B"/>
      </a:accent3>
      <a:accent4>
        <a:srgbClr val="221E1F"/>
      </a:accent4>
      <a:accent5>
        <a:srgbClr val="F79421"/>
      </a:accent5>
      <a:accent6>
        <a:srgbClr val="1C7DB6"/>
      </a:accent6>
      <a:hlink>
        <a:srgbClr val="F79421"/>
      </a:hlink>
      <a:folHlink>
        <a:srgbClr val="FFCC40"/>
      </a:folHlink>
    </a:clrScheme>
    <a:fontScheme name="Wunan Fonts">
      <a:majorFont>
        <a:latin typeface="Quincy C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A11 - Wunan - Buying a House.potx" id="{12B61011-B0EB-40C8-955B-3FA626F3AC32}" vid="{C4C312FF-8989-4FD6-9053-F3095D475E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309</TotalTime>
  <Words>381</Words>
  <Application>Microsoft Office PowerPoint</Application>
  <PresentationFormat>Widescreen</PresentationFormat>
  <Paragraphs>66</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Baka Too</vt:lpstr>
      <vt:lpstr>Quincy CF</vt:lpstr>
      <vt:lpstr>Arial</vt:lpstr>
      <vt:lpstr>Office Theme</vt:lpstr>
      <vt:lpstr>Buying a House</vt:lpstr>
      <vt:lpstr>Journey of a home buyer</vt:lpstr>
      <vt:lpstr>A pathway to home ownership</vt:lpstr>
      <vt:lpstr>Expression of interest</vt:lpstr>
      <vt:lpstr>Stakeholders</vt:lpstr>
      <vt:lpstr>Choose your house</vt:lpstr>
      <vt:lpstr>Benefits of buying your own house</vt:lpstr>
      <vt:lpstr>Risk of buying a house</vt:lpstr>
      <vt:lpstr>When to start?</vt:lpstr>
      <vt:lpstr>Pathway to home ownership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Dickie</dc:creator>
  <cp:lastModifiedBy>Jesse Lee</cp:lastModifiedBy>
  <cp:revision>30</cp:revision>
  <dcterms:created xsi:type="dcterms:W3CDTF">2024-08-07T05:45:42Z</dcterms:created>
  <dcterms:modified xsi:type="dcterms:W3CDTF">2025-03-17T07:54:18Z</dcterms:modified>
</cp:coreProperties>
</file>